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1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3" r:id="rId21"/>
    <p:sldId id="278" r:id="rId22"/>
    <p:sldId id="279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oHp7Ilmb9ousbGQNC7nJUQ==" hashData="d5TxFiwDBHV/qogXpq14Kyuku2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FF"/>
    <a:srgbClr val="0B192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242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69CE8-51B5-4BAF-A6D5-61DEA817EBB4}" type="doc">
      <dgm:prSet loTypeId="urn:microsoft.com/office/officeart/2008/layout/AscendingPictureAccent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9A1A3A8-197B-4778-8C44-24114AB20E6D}">
      <dgm:prSet phldrT="[文字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/>
          <a:r>
            <a:rPr lang="en-US" altLang="zh-TW" sz="4800" b="1" i="1" cap="none" spc="50" dirty="0" smtClean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微軟正黑體" pitchFamily="34" charset="-120"/>
              <a:cs typeface="Times New Roman" pitchFamily="18" charset="0"/>
            </a:rPr>
            <a:t>Waiting</a:t>
          </a:r>
          <a:r>
            <a:rPr lang="en-US" altLang="zh-TW" sz="3600" b="1" cap="none" spc="50" dirty="0" smtClean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微軟正黑體" pitchFamily="34" charset="-120"/>
              <a:cs typeface="Times New Roman" pitchFamily="18" charset="0"/>
            </a:rPr>
            <a:t/>
          </a:r>
          <a:br>
            <a:rPr lang="en-US" altLang="zh-TW" sz="3600" b="1" cap="none" spc="50" dirty="0" smtClean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微軟正黑體" pitchFamily="34" charset="-120"/>
              <a:cs typeface="Times New Roman" pitchFamily="18" charset="0"/>
            </a:rPr>
          </a:br>
          <a:r>
            <a:rPr lang="zh-TW" altLang="en-US" sz="3600" b="0" cap="none" spc="50" dirty="0" smtClean="0">
              <a:ln w="11430">
                <a:solidFill>
                  <a:schemeClr val="bg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華康儷中黑" panose="020B0509000000000000" pitchFamily="49" charset="-120"/>
              <a:ea typeface="華康儷中黑" panose="020B0509000000000000" pitchFamily="49" charset="-120"/>
              <a:cs typeface="Times New Roman" pitchFamily="18" charset="0"/>
            </a:rPr>
            <a:t>等待觀望型</a:t>
          </a:r>
          <a:endParaRPr lang="zh-TW" altLang="en-US" sz="3600" b="0" cap="none" spc="50" dirty="0">
            <a:ln w="11430">
              <a:solidFill>
                <a:schemeClr val="bg1"/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華康儷中黑" panose="020B0509000000000000" pitchFamily="49" charset="-120"/>
            <a:ea typeface="華康儷中黑" panose="020B0509000000000000" pitchFamily="49" charset="-120"/>
            <a:cs typeface="Times New Roman" pitchFamily="18" charset="0"/>
          </a:endParaRPr>
        </a:p>
      </dgm:t>
    </dgm:pt>
    <dgm:pt modelId="{0B722C7F-B6F4-4884-B81B-37BEEEC2D5F1}" type="parTrans" cxnId="{919BC40E-2129-4C42-BA6F-2F8832ADC972}">
      <dgm:prSet/>
      <dgm:spPr/>
      <dgm:t>
        <a:bodyPr/>
        <a:lstStyle/>
        <a:p>
          <a:endParaRPr lang="zh-TW" altLang="en-US" sz="3600" b="1">
            <a:latin typeface="Times New Roman" pitchFamily="18" charset="0"/>
            <a:ea typeface="微軟正黑體" pitchFamily="34" charset="-120"/>
            <a:cs typeface="Times New Roman" pitchFamily="18" charset="0"/>
          </a:endParaRPr>
        </a:p>
      </dgm:t>
    </dgm:pt>
    <dgm:pt modelId="{9B12F33B-8089-402D-94B3-AE73DCDA8615}" type="sibTrans" cxnId="{919BC40E-2129-4C42-BA6F-2F8832ADC97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3600" b="1">
            <a:latin typeface="Times New Roman" pitchFamily="18" charset="0"/>
            <a:ea typeface="微軟正黑體" pitchFamily="34" charset="-120"/>
            <a:cs typeface="Times New Roman" pitchFamily="18" charset="0"/>
          </a:endParaRPr>
        </a:p>
      </dgm:t>
    </dgm:pt>
    <dgm:pt modelId="{F7CCBDDB-3A80-481D-8F3A-53E0160B845F}">
      <dgm:prSet phldrT="[文字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/>
          <a:r>
            <a:rPr lang="en-US" altLang="zh-TW" sz="4800" b="1" i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微軟正黑體" pitchFamily="34" charset="-120"/>
              <a:cs typeface="Times New Roman" pitchFamily="18" charset="0"/>
            </a:rPr>
            <a:t>Stable</a:t>
          </a:r>
          <a:r>
            <a:rPr lang="en-US" altLang="zh-TW" sz="36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微軟正黑體" pitchFamily="34" charset="-120"/>
              <a:cs typeface="Times New Roman" pitchFamily="18" charset="0"/>
            </a:rPr>
            <a:t/>
          </a:r>
          <a:br>
            <a:rPr lang="en-US" altLang="zh-TW" sz="36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微軟正黑體" pitchFamily="34" charset="-120"/>
              <a:cs typeface="Times New Roman" pitchFamily="18" charset="0"/>
            </a:rPr>
          </a:br>
          <a:r>
            <a:rPr lang="zh-TW" altLang="en-US" sz="36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  <a:cs typeface="Times New Roman" pitchFamily="18" charset="0"/>
            </a:rPr>
            <a:t>踏實穩健型</a:t>
          </a:r>
          <a:endParaRPr lang="zh-TW" altLang="en-US" sz="3600" b="1" cap="none" spc="50" dirty="0">
            <a:ln w="11430"/>
            <a:solidFill>
              <a:srgbClr val="00206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華康儷中黑" panose="020B0509000000000000" pitchFamily="49" charset="-120"/>
            <a:ea typeface="華康儷中黑" panose="020B0509000000000000" pitchFamily="49" charset="-120"/>
            <a:cs typeface="Times New Roman" pitchFamily="18" charset="0"/>
          </a:endParaRPr>
        </a:p>
      </dgm:t>
    </dgm:pt>
    <dgm:pt modelId="{47EC1DD2-DDE0-4DE4-BFCB-F0008DCB6767}" type="parTrans" cxnId="{FF5F63D4-2BAA-4522-B894-9408DCB2E169}">
      <dgm:prSet/>
      <dgm:spPr/>
      <dgm:t>
        <a:bodyPr/>
        <a:lstStyle/>
        <a:p>
          <a:endParaRPr lang="zh-TW" altLang="en-US" sz="3600" b="1">
            <a:latin typeface="Times New Roman" pitchFamily="18" charset="0"/>
            <a:ea typeface="微軟正黑體" pitchFamily="34" charset="-120"/>
            <a:cs typeface="Times New Roman" pitchFamily="18" charset="0"/>
          </a:endParaRPr>
        </a:p>
      </dgm:t>
    </dgm:pt>
    <dgm:pt modelId="{BC4410AE-4A74-45EF-8A0D-46BA1A1F2C95}" type="sibTrans" cxnId="{FF5F63D4-2BAA-4522-B894-9408DCB2E169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3600" b="1">
            <a:latin typeface="Times New Roman" pitchFamily="18" charset="0"/>
            <a:ea typeface="微軟正黑體" pitchFamily="34" charset="-120"/>
            <a:cs typeface="Times New Roman" pitchFamily="18" charset="0"/>
          </a:endParaRPr>
        </a:p>
      </dgm:t>
    </dgm:pt>
    <dgm:pt modelId="{1DA5E422-5330-43F8-9FD5-6F63218223AE}">
      <dgm:prSet phldrT="[文字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/>
          <a:r>
            <a:rPr lang="en-US" altLang="zh-TW" sz="5400" b="1" i="1" cap="none" spc="50" dirty="0" smtClean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微軟正黑體" pitchFamily="34" charset="-120"/>
              <a:cs typeface="Times New Roman" pitchFamily="18" charset="0"/>
            </a:rPr>
            <a:t>Go Now</a:t>
          </a:r>
          <a:r>
            <a:rPr lang="en-US" altLang="zh-TW" sz="3600" b="1" cap="none" spc="50" dirty="0" smtClean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微軟正黑體" pitchFamily="34" charset="-120"/>
              <a:cs typeface="Times New Roman" pitchFamily="18" charset="0"/>
            </a:rPr>
            <a:t/>
          </a:r>
          <a:br>
            <a:rPr lang="en-US" altLang="zh-TW" sz="3600" b="1" cap="none" spc="50" dirty="0" smtClean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微軟正黑體" pitchFamily="34" charset="-120"/>
              <a:cs typeface="Times New Roman" pitchFamily="18" charset="0"/>
            </a:rPr>
          </a:br>
          <a:r>
            <a:rPr lang="zh-TW" altLang="en-US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  <a:cs typeface="Times New Roman" pitchFamily="18" charset="0"/>
            </a:rPr>
            <a:t>積極主動型</a:t>
          </a:r>
          <a:endParaRPr lang="zh-TW" altLang="en-US" sz="36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華康儷中黑" panose="020B0509000000000000" pitchFamily="49" charset="-120"/>
            <a:ea typeface="華康儷中黑" panose="020B0509000000000000" pitchFamily="49" charset="-120"/>
            <a:cs typeface="Times New Roman" pitchFamily="18" charset="0"/>
          </a:endParaRPr>
        </a:p>
      </dgm:t>
    </dgm:pt>
    <dgm:pt modelId="{CA162A06-9BB4-491C-8F63-F0088BE372F5}" type="parTrans" cxnId="{555B847A-41C9-4B7C-853B-6E6FF69E6489}">
      <dgm:prSet/>
      <dgm:spPr/>
      <dgm:t>
        <a:bodyPr/>
        <a:lstStyle/>
        <a:p>
          <a:endParaRPr lang="zh-TW" altLang="en-US" sz="3600" b="1">
            <a:latin typeface="Times New Roman" pitchFamily="18" charset="0"/>
            <a:ea typeface="微軟正黑體" pitchFamily="34" charset="-120"/>
            <a:cs typeface="Times New Roman" pitchFamily="18" charset="0"/>
          </a:endParaRPr>
        </a:p>
      </dgm:t>
    </dgm:pt>
    <dgm:pt modelId="{793F3EC0-72E2-4A6A-87C5-001F5EE481B1}" type="sibTrans" cxnId="{555B847A-41C9-4B7C-853B-6E6FF69E648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3600" b="1">
            <a:latin typeface="Times New Roman" pitchFamily="18" charset="0"/>
            <a:ea typeface="微軟正黑體" pitchFamily="34" charset="-120"/>
            <a:cs typeface="Times New Roman" pitchFamily="18" charset="0"/>
          </a:endParaRPr>
        </a:p>
      </dgm:t>
    </dgm:pt>
    <dgm:pt modelId="{E4C22352-D74E-4BF5-ADC2-09C0A9B33865}" type="pres">
      <dgm:prSet presAssocID="{7E869CE8-51B5-4BAF-A6D5-61DEA817EBB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232ABF5-5975-4E38-9A2F-B891D5666273}" type="pres">
      <dgm:prSet presAssocID="{7E869CE8-51B5-4BAF-A6D5-61DEA817EBB4}" presName="dot1" presStyleLbl="alignNode1" presStyleIdx="0" presStyleCnt="12"/>
      <dgm:spPr/>
    </dgm:pt>
    <dgm:pt modelId="{E722AFBC-A6F3-41DE-BAAF-12CE8CEDFAA7}" type="pres">
      <dgm:prSet presAssocID="{7E869CE8-51B5-4BAF-A6D5-61DEA817EBB4}" presName="dot2" presStyleLbl="alignNode1" presStyleIdx="1" presStyleCnt="12"/>
      <dgm:spPr/>
    </dgm:pt>
    <dgm:pt modelId="{729B6556-6D6B-47C5-9106-B6A2F70D7E08}" type="pres">
      <dgm:prSet presAssocID="{7E869CE8-51B5-4BAF-A6D5-61DEA817EBB4}" presName="dot3" presStyleLbl="alignNode1" presStyleIdx="2" presStyleCnt="12"/>
      <dgm:spPr/>
    </dgm:pt>
    <dgm:pt modelId="{9F7FE9B9-87A3-42F0-B32E-91E4094F4FE6}" type="pres">
      <dgm:prSet presAssocID="{7E869CE8-51B5-4BAF-A6D5-61DEA817EBB4}" presName="dot4" presStyleLbl="alignNode1" presStyleIdx="3" presStyleCnt="12"/>
      <dgm:spPr/>
    </dgm:pt>
    <dgm:pt modelId="{5EDCD1F7-54FA-483A-B7E7-A596BC9F0662}" type="pres">
      <dgm:prSet presAssocID="{7E869CE8-51B5-4BAF-A6D5-61DEA817EBB4}" presName="dot5" presStyleLbl="alignNode1" presStyleIdx="4" presStyleCnt="12"/>
      <dgm:spPr/>
    </dgm:pt>
    <dgm:pt modelId="{4BD79527-FC89-4B56-8274-A2D46D05638D}" type="pres">
      <dgm:prSet presAssocID="{7E869CE8-51B5-4BAF-A6D5-61DEA817EBB4}" presName="dotArrow1" presStyleLbl="alignNode1" presStyleIdx="5" presStyleCnt="12"/>
      <dgm:spPr/>
    </dgm:pt>
    <dgm:pt modelId="{6D4A6776-9CCB-4F0D-BF4B-6A49D23C4B02}" type="pres">
      <dgm:prSet presAssocID="{7E869CE8-51B5-4BAF-A6D5-61DEA817EBB4}" presName="dotArrow2" presStyleLbl="alignNode1" presStyleIdx="6" presStyleCnt="12"/>
      <dgm:spPr/>
    </dgm:pt>
    <dgm:pt modelId="{8A0B2519-677E-4DDA-A2C7-AEC0857E30D7}" type="pres">
      <dgm:prSet presAssocID="{7E869CE8-51B5-4BAF-A6D5-61DEA817EBB4}" presName="dotArrow3" presStyleLbl="alignNode1" presStyleIdx="7" presStyleCnt="12"/>
      <dgm:spPr/>
    </dgm:pt>
    <dgm:pt modelId="{08E9FE75-A5A6-4A99-844F-140613C9B2CA}" type="pres">
      <dgm:prSet presAssocID="{7E869CE8-51B5-4BAF-A6D5-61DEA817EBB4}" presName="dotArrow4" presStyleLbl="alignNode1" presStyleIdx="8" presStyleCnt="12"/>
      <dgm:spPr/>
    </dgm:pt>
    <dgm:pt modelId="{9F84AA17-4597-47A3-AD0E-662702FC7EEC}" type="pres">
      <dgm:prSet presAssocID="{7E869CE8-51B5-4BAF-A6D5-61DEA817EBB4}" presName="dotArrow5" presStyleLbl="alignNode1" presStyleIdx="9" presStyleCnt="12"/>
      <dgm:spPr/>
    </dgm:pt>
    <dgm:pt modelId="{76C5FC69-2083-4639-A62A-6FC7A98E915E}" type="pres">
      <dgm:prSet presAssocID="{7E869CE8-51B5-4BAF-A6D5-61DEA817EBB4}" presName="dotArrow6" presStyleLbl="alignNode1" presStyleIdx="10" presStyleCnt="12"/>
      <dgm:spPr/>
    </dgm:pt>
    <dgm:pt modelId="{D6E43F12-DEE7-4DC7-A4FF-96FCA28FFA22}" type="pres">
      <dgm:prSet presAssocID="{7E869CE8-51B5-4BAF-A6D5-61DEA817EBB4}" presName="dotArrow7" presStyleLbl="alignNode1" presStyleIdx="11" presStyleCnt="12"/>
      <dgm:spPr/>
    </dgm:pt>
    <dgm:pt modelId="{FB345C2B-14AB-42C9-B3C9-43F32C42294F}" type="pres">
      <dgm:prSet presAssocID="{29A1A3A8-197B-4778-8C44-24114AB20E6D}" presName="parTx1" presStyleLbl="node1" presStyleIdx="0" presStyleCnt="3" custScaleY="117926" custLinFactNeighborX="214" custLinFactNeighborY="-18129"/>
      <dgm:spPr/>
      <dgm:t>
        <a:bodyPr/>
        <a:lstStyle/>
        <a:p>
          <a:endParaRPr lang="zh-TW" altLang="en-US"/>
        </a:p>
      </dgm:t>
    </dgm:pt>
    <dgm:pt modelId="{797A550D-8CB8-4186-A888-2C4583EBA7FF}" type="pres">
      <dgm:prSet presAssocID="{9B12F33B-8089-402D-94B3-AE73DCDA8615}" presName="picture1" presStyleCnt="0"/>
      <dgm:spPr/>
    </dgm:pt>
    <dgm:pt modelId="{35B5C80F-96AC-4CE7-8186-C316ABEF4C37}" type="pres">
      <dgm:prSet presAssocID="{9B12F33B-8089-402D-94B3-AE73DCDA8615}" presName="imageRepeatNode" presStyleLbl="fgImgPlace1" presStyleIdx="0" presStyleCnt="3"/>
      <dgm:spPr/>
      <dgm:t>
        <a:bodyPr/>
        <a:lstStyle/>
        <a:p>
          <a:endParaRPr lang="zh-TW" altLang="en-US"/>
        </a:p>
      </dgm:t>
    </dgm:pt>
    <dgm:pt modelId="{9053DD2F-F7F5-42DE-B76C-45BE207DC9F7}" type="pres">
      <dgm:prSet presAssocID="{F7CCBDDB-3A80-481D-8F3A-53E0160B845F}" presName="parTx2" presStyleLbl="node1" presStyleIdx="1" presStyleCnt="3" custScaleY="129543" custLinFactNeighborX="-947" custLinFactNeighborY="-34620"/>
      <dgm:spPr/>
      <dgm:t>
        <a:bodyPr/>
        <a:lstStyle/>
        <a:p>
          <a:endParaRPr lang="zh-TW" altLang="en-US"/>
        </a:p>
      </dgm:t>
    </dgm:pt>
    <dgm:pt modelId="{B2B22348-F0EA-4465-BD0B-01C1CCE72E13}" type="pres">
      <dgm:prSet presAssocID="{BC4410AE-4A74-45EF-8A0D-46BA1A1F2C95}" presName="picture2" presStyleCnt="0"/>
      <dgm:spPr/>
    </dgm:pt>
    <dgm:pt modelId="{88A9B23C-ED9B-40AF-BBBA-09450EFCC8C3}" type="pres">
      <dgm:prSet presAssocID="{BC4410AE-4A74-45EF-8A0D-46BA1A1F2C95}" presName="imageRepeatNode" presStyleLbl="fgImgPlace1" presStyleIdx="1" presStyleCnt="3"/>
      <dgm:spPr/>
      <dgm:t>
        <a:bodyPr/>
        <a:lstStyle/>
        <a:p>
          <a:endParaRPr lang="zh-TW" altLang="en-US"/>
        </a:p>
      </dgm:t>
    </dgm:pt>
    <dgm:pt modelId="{076B5B79-03C4-446C-B812-E4F4C3E2F536}" type="pres">
      <dgm:prSet presAssocID="{1DA5E422-5330-43F8-9FD5-6F63218223AE}" presName="parTx3" presStyleLbl="node1" presStyleIdx="2" presStyleCnt="3" custScaleY="158837"/>
      <dgm:spPr/>
      <dgm:t>
        <a:bodyPr/>
        <a:lstStyle/>
        <a:p>
          <a:endParaRPr lang="zh-TW" altLang="en-US"/>
        </a:p>
      </dgm:t>
    </dgm:pt>
    <dgm:pt modelId="{8E010F85-C389-4A2B-9486-8DBDDDC3EBFA}" type="pres">
      <dgm:prSet presAssocID="{793F3EC0-72E2-4A6A-87C5-001F5EE481B1}" presName="picture3" presStyleCnt="0"/>
      <dgm:spPr/>
    </dgm:pt>
    <dgm:pt modelId="{34EE2C55-8BDE-41A5-968F-A0B34FAF697B}" type="pres">
      <dgm:prSet presAssocID="{793F3EC0-72E2-4A6A-87C5-001F5EE481B1}" presName="imageRepeatNode" presStyleLbl="fgImgPlac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3CB2C889-631F-4B0C-965F-96651CAF680F}" type="presOf" srcId="{9B12F33B-8089-402D-94B3-AE73DCDA8615}" destId="{35B5C80F-96AC-4CE7-8186-C316ABEF4C37}" srcOrd="0" destOrd="0" presId="urn:microsoft.com/office/officeart/2008/layout/AscendingPictureAccentProcess"/>
    <dgm:cxn modelId="{F99921A9-AE14-4C01-AF37-928DEA9C56A7}" type="presOf" srcId="{29A1A3A8-197B-4778-8C44-24114AB20E6D}" destId="{FB345C2B-14AB-42C9-B3C9-43F32C42294F}" srcOrd="0" destOrd="0" presId="urn:microsoft.com/office/officeart/2008/layout/AscendingPictureAccentProcess"/>
    <dgm:cxn modelId="{555B847A-41C9-4B7C-853B-6E6FF69E6489}" srcId="{7E869CE8-51B5-4BAF-A6D5-61DEA817EBB4}" destId="{1DA5E422-5330-43F8-9FD5-6F63218223AE}" srcOrd="2" destOrd="0" parTransId="{CA162A06-9BB4-491C-8F63-F0088BE372F5}" sibTransId="{793F3EC0-72E2-4A6A-87C5-001F5EE481B1}"/>
    <dgm:cxn modelId="{4223538C-B50F-4E6D-9BCE-313264531C8F}" type="presOf" srcId="{1DA5E422-5330-43F8-9FD5-6F63218223AE}" destId="{076B5B79-03C4-446C-B812-E4F4C3E2F536}" srcOrd="0" destOrd="0" presId="urn:microsoft.com/office/officeart/2008/layout/AscendingPictureAccentProcess"/>
    <dgm:cxn modelId="{A4EE69C9-934A-4315-8351-4BDAC7EE3257}" type="presOf" srcId="{793F3EC0-72E2-4A6A-87C5-001F5EE481B1}" destId="{34EE2C55-8BDE-41A5-968F-A0B34FAF697B}" srcOrd="0" destOrd="0" presId="urn:microsoft.com/office/officeart/2008/layout/AscendingPictureAccentProcess"/>
    <dgm:cxn modelId="{817A1A37-1FF9-472C-89DA-244AC5F0E305}" type="presOf" srcId="{7E869CE8-51B5-4BAF-A6D5-61DEA817EBB4}" destId="{E4C22352-D74E-4BF5-ADC2-09C0A9B33865}" srcOrd="0" destOrd="0" presId="urn:microsoft.com/office/officeart/2008/layout/AscendingPictureAccentProcess"/>
    <dgm:cxn modelId="{EF37F000-1CF0-469D-82A4-48BA78BA865A}" type="presOf" srcId="{BC4410AE-4A74-45EF-8A0D-46BA1A1F2C95}" destId="{88A9B23C-ED9B-40AF-BBBA-09450EFCC8C3}" srcOrd="0" destOrd="0" presId="urn:microsoft.com/office/officeart/2008/layout/AscendingPictureAccentProcess"/>
    <dgm:cxn modelId="{919BC40E-2129-4C42-BA6F-2F8832ADC972}" srcId="{7E869CE8-51B5-4BAF-A6D5-61DEA817EBB4}" destId="{29A1A3A8-197B-4778-8C44-24114AB20E6D}" srcOrd="0" destOrd="0" parTransId="{0B722C7F-B6F4-4884-B81B-37BEEEC2D5F1}" sibTransId="{9B12F33B-8089-402D-94B3-AE73DCDA8615}"/>
    <dgm:cxn modelId="{1A3658C6-2AC2-434F-8FC4-513564BD7E0B}" type="presOf" srcId="{F7CCBDDB-3A80-481D-8F3A-53E0160B845F}" destId="{9053DD2F-F7F5-42DE-B76C-45BE207DC9F7}" srcOrd="0" destOrd="0" presId="urn:microsoft.com/office/officeart/2008/layout/AscendingPictureAccentProcess"/>
    <dgm:cxn modelId="{FF5F63D4-2BAA-4522-B894-9408DCB2E169}" srcId="{7E869CE8-51B5-4BAF-A6D5-61DEA817EBB4}" destId="{F7CCBDDB-3A80-481D-8F3A-53E0160B845F}" srcOrd="1" destOrd="0" parTransId="{47EC1DD2-DDE0-4DE4-BFCB-F0008DCB6767}" sibTransId="{BC4410AE-4A74-45EF-8A0D-46BA1A1F2C95}"/>
    <dgm:cxn modelId="{3D2083FA-7CC7-4B7D-A407-487475E56DB6}" type="presParOf" srcId="{E4C22352-D74E-4BF5-ADC2-09C0A9B33865}" destId="{9232ABF5-5975-4E38-9A2F-B891D5666273}" srcOrd="0" destOrd="0" presId="urn:microsoft.com/office/officeart/2008/layout/AscendingPictureAccentProcess"/>
    <dgm:cxn modelId="{5984DA98-4550-40E9-8001-666CDC637C48}" type="presParOf" srcId="{E4C22352-D74E-4BF5-ADC2-09C0A9B33865}" destId="{E722AFBC-A6F3-41DE-BAAF-12CE8CEDFAA7}" srcOrd="1" destOrd="0" presId="urn:microsoft.com/office/officeart/2008/layout/AscendingPictureAccentProcess"/>
    <dgm:cxn modelId="{EB511392-6290-4809-8540-416284AB8274}" type="presParOf" srcId="{E4C22352-D74E-4BF5-ADC2-09C0A9B33865}" destId="{729B6556-6D6B-47C5-9106-B6A2F70D7E08}" srcOrd="2" destOrd="0" presId="urn:microsoft.com/office/officeart/2008/layout/AscendingPictureAccentProcess"/>
    <dgm:cxn modelId="{87C1432A-0C18-44BD-963F-648757CDF67E}" type="presParOf" srcId="{E4C22352-D74E-4BF5-ADC2-09C0A9B33865}" destId="{9F7FE9B9-87A3-42F0-B32E-91E4094F4FE6}" srcOrd="3" destOrd="0" presId="urn:microsoft.com/office/officeart/2008/layout/AscendingPictureAccentProcess"/>
    <dgm:cxn modelId="{0CFABFA1-35CA-4C01-BD84-EFF3F229B789}" type="presParOf" srcId="{E4C22352-D74E-4BF5-ADC2-09C0A9B33865}" destId="{5EDCD1F7-54FA-483A-B7E7-A596BC9F0662}" srcOrd="4" destOrd="0" presId="urn:microsoft.com/office/officeart/2008/layout/AscendingPictureAccentProcess"/>
    <dgm:cxn modelId="{52B39C8A-7CEB-43A6-A1FF-2A81EA0B3C32}" type="presParOf" srcId="{E4C22352-D74E-4BF5-ADC2-09C0A9B33865}" destId="{4BD79527-FC89-4B56-8274-A2D46D05638D}" srcOrd="5" destOrd="0" presId="urn:microsoft.com/office/officeart/2008/layout/AscendingPictureAccentProcess"/>
    <dgm:cxn modelId="{BA488BB0-6BB8-4D9C-B7B1-85B86BD22598}" type="presParOf" srcId="{E4C22352-D74E-4BF5-ADC2-09C0A9B33865}" destId="{6D4A6776-9CCB-4F0D-BF4B-6A49D23C4B02}" srcOrd="6" destOrd="0" presId="urn:microsoft.com/office/officeart/2008/layout/AscendingPictureAccentProcess"/>
    <dgm:cxn modelId="{820B0788-C640-4069-90DA-12D989936B82}" type="presParOf" srcId="{E4C22352-D74E-4BF5-ADC2-09C0A9B33865}" destId="{8A0B2519-677E-4DDA-A2C7-AEC0857E30D7}" srcOrd="7" destOrd="0" presId="urn:microsoft.com/office/officeart/2008/layout/AscendingPictureAccentProcess"/>
    <dgm:cxn modelId="{E550E87B-EB18-4F4B-9B73-54201B71EB4D}" type="presParOf" srcId="{E4C22352-D74E-4BF5-ADC2-09C0A9B33865}" destId="{08E9FE75-A5A6-4A99-844F-140613C9B2CA}" srcOrd="8" destOrd="0" presId="urn:microsoft.com/office/officeart/2008/layout/AscendingPictureAccentProcess"/>
    <dgm:cxn modelId="{A8376BC2-CAC7-49B0-870F-0564C4391F06}" type="presParOf" srcId="{E4C22352-D74E-4BF5-ADC2-09C0A9B33865}" destId="{9F84AA17-4597-47A3-AD0E-662702FC7EEC}" srcOrd="9" destOrd="0" presId="urn:microsoft.com/office/officeart/2008/layout/AscendingPictureAccentProcess"/>
    <dgm:cxn modelId="{9EBF7F97-4EB7-4DE3-AA7F-E012108844A0}" type="presParOf" srcId="{E4C22352-D74E-4BF5-ADC2-09C0A9B33865}" destId="{76C5FC69-2083-4639-A62A-6FC7A98E915E}" srcOrd="10" destOrd="0" presId="urn:microsoft.com/office/officeart/2008/layout/AscendingPictureAccentProcess"/>
    <dgm:cxn modelId="{7072E357-A7D4-4F0C-B5F9-0CC007740733}" type="presParOf" srcId="{E4C22352-D74E-4BF5-ADC2-09C0A9B33865}" destId="{D6E43F12-DEE7-4DC7-A4FF-96FCA28FFA22}" srcOrd="11" destOrd="0" presId="urn:microsoft.com/office/officeart/2008/layout/AscendingPictureAccentProcess"/>
    <dgm:cxn modelId="{B18BEBE7-326D-4248-9DA2-861248D41207}" type="presParOf" srcId="{E4C22352-D74E-4BF5-ADC2-09C0A9B33865}" destId="{FB345C2B-14AB-42C9-B3C9-43F32C42294F}" srcOrd="12" destOrd="0" presId="urn:microsoft.com/office/officeart/2008/layout/AscendingPictureAccentProcess"/>
    <dgm:cxn modelId="{A22FF99A-EBDC-4FB4-BA62-A32A4347DDAF}" type="presParOf" srcId="{E4C22352-D74E-4BF5-ADC2-09C0A9B33865}" destId="{797A550D-8CB8-4186-A888-2C4583EBA7FF}" srcOrd="13" destOrd="0" presId="urn:microsoft.com/office/officeart/2008/layout/AscendingPictureAccentProcess"/>
    <dgm:cxn modelId="{3A0305F3-0C9B-4A82-870F-7A6771169EA9}" type="presParOf" srcId="{797A550D-8CB8-4186-A888-2C4583EBA7FF}" destId="{35B5C80F-96AC-4CE7-8186-C316ABEF4C37}" srcOrd="0" destOrd="0" presId="urn:microsoft.com/office/officeart/2008/layout/AscendingPictureAccentProcess"/>
    <dgm:cxn modelId="{0563ED06-93C5-4D54-84DB-6611217BF378}" type="presParOf" srcId="{E4C22352-D74E-4BF5-ADC2-09C0A9B33865}" destId="{9053DD2F-F7F5-42DE-B76C-45BE207DC9F7}" srcOrd="14" destOrd="0" presId="urn:microsoft.com/office/officeart/2008/layout/AscendingPictureAccentProcess"/>
    <dgm:cxn modelId="{25E7E48E-45B1-4A28-9545-447EAC739C0C}" type="presParOf" srcId="{E4C22352-D74E-4BF5-ADC2-09C0A9B33865}" destId="{B2B22348-F0EA-4465-BD0B-01C1CCE72E13}" srcOrd="15" destOrd="0" presId="urn:microsoft.com/office/officeart/2008/layout/AscendingPictureAccentProcess"/>
    <dgm:cxn modelId="{00892793-4658-404E-9C60-16BDCD8E6256}" type="presParOf" srcId="{B2B22348-F0EA-4465-BD0B-01C1CCE72E13}" destId="{88A9B23C-ED9B-40AF-BBBA-09450EFCC8C3}" srcOrd="0" destOrd="0" presId="urn:microsoft.com/office/officeart/2008/layout/AscendingPictureAccentProcess"/>
    <dgm:cxn modelId="{A01E6635-B65E-4554-AADD-2EC4123AF047}" type="presParOf" srcId="{E4C22352-D74E-4BF5-ADC2-09C0A9B33865}" destId="{076B5B79-03C4-446C-B812-E4F4C3E2F536}" srcOrd="16" destOrd="0" presId="urn:microsoft.com/office/officeart/2008/layout/AscendingPictureAccentProcess"/>
    <dgm:cxn modelId="{1C8F5627-134C-49F3-8BA6-89946D59271F}" type="presParOf" srcId="{E4C22352-D74E-4BF5-ADC2-09C0A9B33865}" destId="{8E010F85-C389-4A2B-9486-8DBDDDC3EBFA}" srcOrd="17" destOrd="0" presId="urn:microsoft.com/office/officeart/2008/layout/AscendingPictureAccentProcess"/>
    <dgm:cxn modelId="{60E0A79B-FD38-4F7D-B788-79CFAC5112F7}" type="presParOf" srcId="{8E010F85-C389-4A2B-9486-8DBDDDC3EBFA}" destId="{34EE2C55-8BDE-41A5-968F-A0B34FAF697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DB2574-A90D-4294-8F3D-499D7FC01453}" type="doc">
      <dgm:prSet loTypeId="urn:microsoft.com/office/officeart/2005/8/layout/chevron2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232DC426-D41E-47C7-AC4D-41145052925A}">
      <dgm:prSet phldrT="[文字]" custT="1"/>
      <dgm:spPr/>
      <dgm:t>
        <a:bodyPr/>
        <a:lstStyle/>
        <a:p>
          <a:endParaRPr lang="zh-TW" altLang="en-US" sz="2400" dirty="0">
            <a:latin typeface="微軟正黑體" pitchFamily="34" charset="-120"/>
            <a:ea typeface="微軟正黑體" pitchFamily="34" charset="-120"/>
          </a:endParaRPr>
        </a:p>
      </dgm:t>
    </dgm:pt>
    <dgm:pt modelId="{80583CFA-0705-4415-95DF-2C14A23D1F6B}" type="parTrans" cxnId="{D7BA40F2-8976-4A01-B8B0-0B7D5551EACE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D9AFAA9-437B-4199-B46C-38C7B2DBEEDD}" type="sibTrans" cxnId="{D7BA40F2-8976-4A01-B8B0-0B7D5551EACE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15B5C50A-0820-495A-A3D8-02E9BB2F8928}">
      <dgm:prSet phldrT="[文字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CN" altLang="en-US" sz="2000" b="1" dirty="0" smtClean="0">
              <a:solidFill>
                <a:srgbClr val="FF0066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從超連鎖</a:t>
          </a:r>
          <a:r>
            <a:rPr lang="zh-CN" altLang="en-US" sz="2000" b="1" dirty="0" smtClean="0">
              <a:solidFill>
                <a:srgbClr val="FF0066"/>
              </a:solidFill>
              <a:latin typeface="+mn-lt"/>
              <a:ea typeface="華康儷中黑" panose="020B0509000000000000" pitchFamily="49" charset="-120"/>
              <a:cs typeface="SimSun" charset="0"/>
            </a:rPr>
            <a:t>™</a:t>
          </a:r>
          <a:r>
            <a:rPr lang="zh-CN" altLang="en-US" sz="2000" b="1" dirty="0" smtClean="0">
              <a:solidFill>
                <a:srgbClr val="FF0066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管理系統下載</a:t>
          </a:r>
          <a:r>
            <a:rPr lang="en-US" altLang="zh-CN" sz="2000" b="1" dirty="0" smtClean="0">
              <a:solidFill>
                <a:srgbClr val="FF0066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/>
          </a:r>
          <a:br>
            <a:rPr lang="en-US" altLang="zh-CN" sz="2000" b="1" dirty="0" smtClean="0">
              <a:solidFill>
                <a:srgbClr val="FF0066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</a:br>
          <a:r>
            <a:rPr lang="en-US" altLang="zh-CN" sz="2000" b="1" dirty="0" smtClean="0">
              <a:solidFill>
                <a:srgbClr val="FF0066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【</a:t>
          </a:r>
          <a:r>
            <a:rPr lang="zh-CN" altLang="en-US" sz="2000" b="1" dirty="0" smtClean="0">
              <a:solidFill>
                <a:srgbClr val="FF0066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超連鎖店主™計劃</a:t>
          </a:r>
          <a:r>
            <a:rPr lang="en-US" altLang="zh-CN" sz="2000" b="1" dirty="0" smtClean="0">
              <a:solidFill>
                <a:srgbClr val="FF0066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】</a:t>
          </a:r>
          <a:endParaRPr lang="zh-TW" altLang="en-US" sz="2000" dirty="0">
            <a:solidFill>
              <a:srgbClr val="FF0066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38682832-DECB-4A34-93F2-93A9A7808813}" type="parTrans" cxnId="{3F980E2E-4262-4ED7-A20E-0EE529F5E30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C5C28FBC-FA6C-4811-AE76-ABA8007ACA02}" type="sibTrans" cxnId="{3F980E2E-4262-4ED7-A20E-0EE529F5E30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CAC4415D-CA81-46D4-AD00-A8EEF94CDBD0}">
      <dgm:prSet phldrT="[文字]" custT="1"/>
      <dgm:spPr/>
      <dgm:t>
        <a:bodyPr/>
        <a:lstStyle/>
        <a:p>
          <a:endParaRPr lang="zh-TW" altLang="en-US" sz="2400" dirty="0">
            <a:latin typeface="微軟正黑體" pitchFamily="34" charset="-120"/>
            <a:ea typeface="微軟正黑體" pitchFamily="34" charset="-120"/>
          </a:endParaRPr>
        </a:p>
      </dgm:t>
    </dgm:pt>
    <dgm:pt modelId="{B63559D1-D958-4BB8-BC47-88362610E44E}" type="parTrans" cxnId="{700B506C-085C-437B-B319-3590BB15C62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35603E0-889E-430E-BCEC-48E72936EF84}" type="sibTrans" cxnId="{700B506C-085C-437B-B319-3590BB15C62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C3F8DA7E-A6EA-4701-847A-03E0DBB40BA9}">
      <dgm:prSet phldrT="[文字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CN" altLang="en-US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下載</a:t>
          </a:r>
          <a:r>
            <a:rPr lang="en-US" altLang="zh-TW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ＭＳ Ｐゴシック" charset="0"/>
            </a:rPr>
            <a:t> &gt; </a:t>
          </a:r>
          <a:r>
            <a:rPr lang="zh-CN" altLang="en-US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管理</a:t>
          </a:r>
          <a:r>
            <a:rPr lang="en-US" altLang="zh-TW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ＭＳ Ｐゴシック" charset="0"/>
            </a:rPr>
            <a:t> &gt; </a:t>
          </a:r>
          <a:r>
            <a:rPr lang="zh-CN" altLang="en-US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閲讀文件</a:t>
          </a:r>
          <a:endParaRPr lang="zh-TW" altLang="en-US" sz="24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95196892-08E0-4735-8F9D-91BDC4A7614E}" type="parTrans" cxnId="{697BCFAC-AB4E-409F-8737-78E2E69628B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E40D1E1-B014-43D2-9B97-8BEAF626D530}" type="sibTrans" cxnId="{697BCFAC-AB4E-409F-8737-78E2E69628B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8295AF5-518E-4C41-8839-7C5F8CC6C2E1}">
      <dgm:prSet phldrT="[文字]" custT="1"/>
      <dgm:spPr/>
      <dgm:t>
        <a:bodyPr/>
        <a:lstStyle/>
        <a:p>
          <a:endParaRPr lang="zh-TW" altLang="en-US" sz="2400" dirty="0">
            <a:latin typeface="微軟正黑體" pitchFamily="34" charset="-120"/>
            <a:ea typeface="微軟正黑體" pitchFamily="34" charset="-120"/>
          </a:endParaRPr>
        </a:p>
      </dgm:t>
    </dgm:pt>
    <dgm:pt modelId="{F3246C78-E7C2-403F-BF75-2B07D3FD62DF}" type="parTrans" cxnId="{3BA9EC11-04D6-4779-B1D7-326CA889B70E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21561CD-1FC1-4FE2-9F28-F4828F7FBE83}" type="sibTrans" cxnId="{3BA9EC11-04D6-4779-B1D7-326CA889B70E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BA4928C7-A228-4338-9DCC-D94A01610544}">
      <dgm:prSet phldrT="[文字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CN" altLang="en-US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點選</a:t>
          </a:r>
          <a:r>
            <a:rPr lang="en-US" altLang="zh-CN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【</a:t>
          </a:r>
          <a:r>
            <a:rPr lang="zh-CN" altLang="en-US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超連鎖</a:t>
          </a:r>
          <a:r>
            <a:rPr lang="zh-CN" altLang="en-US" sz="2400" b="1" dirty="0" smtClean="0">
              <a:latin typeface="+mn-lt"/>
              <a:ea typeface="華康儷中黑" panose="020B0509000000000000" pitchFamily="49" charset="-120"/>
              <a:cs typeface="SimSun" charset="0"/>
            </a:rPr>
            <a:t>™</a:t>
          </a:r>
          <a:r>
            <a:rPr lang="zh-CN" altLang="en-US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店主計劃</a:t>
          </a:r>
          <a:r>
            <a:rPr lang="en-US" altLang="zh-CN" sz="2400" b="1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SimSun" charset="0"/>
            </a:rPr>
            <a:t>】</a:t>
          </a:r>
          <a:endParaRPr lang="zh-TW" altLang="en-US" sz="24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5534493A-5F1A-4F14-A3C4-237E3ED1125E}" type="parTrans" cxnId="{541125CE-A104-46C1-B740-2C43B1C4298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49702A52-2FE5-4350-B992-69360A464B7C}" type="sibTrans" cxnId="{541125CE-A104-46C1-B740-2C43B1C4298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421F4B63-DE22-4D1B-AE22-DADA2D4DBDA9}">
      <dgm:prSet phldrT="[文字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altLang="zh-TW" sz="1600" dirty="0" smtClean="0">
              <a:solidFill>
                <a:srgbClr val="FF0066"/>
              </a:solidFill>
              <a:latin typeface="+mn-lt"/>
              <a:ea typeface="微軟正黑體" pitchFamily="34" charset="-120"/>
            </a:rPr>
            <a:t>Download </a:t>
          </a:r>
          <a:r>
            <a:rPr lang="en-US" altLang="zh-CN" sz="1600" b="1" dirty="0" smtClean="0">
              <a:solidFill>
                <a:srgbClr val="FF0066"/>
              </a:solidFill>
              <a:latin typeface="+mn-lt"/>
              <a:ea typeface="微軟正黑體" pitchFamily="34" charset="-120"/>
              <a:cs typeface="SimSun" charset="0"/>
            </a:rPr>
            <a:t>【Master UFO </a:t>
          </a:r>
          <a:r>
            <a:rPr lang="en-US" altLang="zh-CN" sz="1600" b="1" dirty="0" err="1" smtClean="0">
              <a:solidFill>
                <a:srgbClr val="FF0066"/>
              </a:solidFill>
              <a:latin typeface="+mn-lt"/>
              <a:ea typeface="微軟正黑體" pitchFamily="34" charset="-120"/>
              <a:cs typeface="SimSun" charset="0"/>
            </a:rPr>
            <a:t>Program】from</a:t>
          </a:r>
          <a:r>
            <a:rPr lang="en-US" altLang="zh-CN" sz="1600" b="1" dirty="0" smtClean="0">
              <a:solidFill>
                <a:srgbClr val="FF0066"/>
              </a:solidFill>
              <a:latin typeface="+mn-lt"/>
              <a:ea typeface="微軟正黑體" pitchFamily="34" charset="-120"/>
              <a:cs typeface="SimSun" charset="0"/>
            </a:rPr>
            <a:t> UFMS</a:t>
          </a:r>
          <a:endParaRPr lang="zh-TW" altLang="en-US" sz="1600" dirty="0">
            <a:solidFill>
              <a:srgbClr val="FF0066"/>
            </a:solidFill>
            <a:latin typeface="+mn-lt"/>
            <a:ea typeface="微軟正黑體" pitchFamily="34" charset="-120"/>
          </a:endParaRPr>
        </a:p>
      </dgm:t>
    </dgm:pt>
    <dgm:pt modelId="{4D1EAC9E-CACE-44E5-85E3-AA5C0365420A}" type="parTrans" cxnId="{E82769CE-DE8A-48E9-B53A-04200E31E037}">
      <dgm:prSet/>
      <dgm:spPr/>
      <dgm:t>
        <a:bodyPr/>
        <a:lstStyle/>
        <a:p>
          <a:endParaRPr lang="en-US"/>
        </a:p>
      </dgm:t>
    </dgm:pt>
    <dgm:pt modelId="{1C1A6C4D-39F9-44C5-AEB9-F042E3584220}" type="sibTrans" cxnId="{E82769CE-DE8A-48E9-B53A-04200E31E037}">
      <dgm:prSet/>
      <dgm:spPr/>
      <dgm:t>
        <a:bodyPr/>
        <a:lstStyle/>
        <a:p>
          <a:endParaRPr lang="en-US"/>
        </a:p>
      </dgm:t>
    </dgm:pt>
    <dgm:pt modelId="{DD215321-0651-4174-907D-3A50ED6DFAD7}">
      <dgm:prSet phldrT="[文字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altLang="zh-TW" sz="1800" dirty="0" smtClean="0">
              <a:latin typeface="+mn-lt"/>
              <a:ea typeface="微軟正黑體" pitchFamily="34" charset="-120"/>
            </a:rPr>
            <a:t>Downloads&gt;Administration&gt;View Documents</a:t>
          </a:r>
          <a:endParaRPr lang="zh-TW" altLang="en-US" sz="1800" dirty="0">
            <a:latin typeface="+mn-lt"/>
            <a:ea typeface="微軟正黑體" pitchFamily="34" charset="-120"/>
          </a:endParaRPr>
        </a:p>
      </dgm:t>
    </dgm:pt>
    <dgm:pt modelId="{560A8DBD-D072-4419-8413-762DA64C8460}" type="parTrans" cxnId="{07A339AF-4CE8-44EC-808F-718884FEDF3F}">
      <dgm:prSet/>
      <dgm:spPr/>
      <dgm:t>
        <a:bodyPr/>
        <a:lstStyle/>
        <a:p>
          <a:endParaRPr lang="en-US"/>
        </a:p>
      </dgm:t>
    </dgm:pt>
    <dgm:pt modelId="{ADE8D681-194B-4CE1-A266-E2BB6674A7B9}" type="sibTrans" cxnId="{07A339AF-4CE8-44EC-808F-718884FEDF3F}">
      <dgm:prSet/>
      <dgm:spPr/>
      <dgm:t>
        <a:bodyPr/>
        <a:lstStyle/>
        <a:p>
          <a:endParaRPr lang="en-US"/>
        </a:p>
      </dgm:t>
    </dgm:pt>
    <dgm:pt modelId="{33484BB5-A410-4CAD-B556-3C74C0F93755}">
      <dgm:prSet phldrT="[文字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altLang="zh-TW" sz="1800" dirty="0" smtClean="0">
              <a:latin typeface="+mn-lt"/>
              <a:ea typeface="微軟正黑體" pitchFamily="34" charset="-120"/>
            </a:rPr>
            <a:t>Click 【Master UFO Program】</a:t>
          </a:r>
          <a:endParaRPr lang="zh-TW" altLang="en-US" sz="1800" dirty="0">
            <a:latin typeface="+mn-lt"/>
            <a:ea typeface="微軟正黑體" pitchFamily="34" charset="-120"/>
          </a:endParaRPr>
        </a:p>
      </dgm:t>
    </dgm:pt>
    <dgm:pt modelId="{12378906-4B74-402A-909B-1115E09F6A01}" type="parTrans" cxnId="{7A9FA055-FA02-4879-BDEC-77C7C6C360E0}">
      <dgm:prSet/>
      <dgm:spPr/>
      <dgm:t>
        <a:bodyPr/>
        <a:lstStyle/>
        <a:p>
          <a:endParaRPr lang="en-US"/>
        </a:p>
      </dgm:t>
    </dgm:pt>
    <dgm:pt modelId="{D6A80B45-1005-4E3F-B94A-38D91FE7DBB4}" type="sibTrans" cxnId="{7A9FA055-FA02-4879-BDEC-77C7C6C360E0}">
      <dgm:prSet/>
      <dgm:spPr/>
      <dgm:t>
        <a:bodyPr/>
        <a:lstStyle/>
        <a:p>
          <a:endParaRPr lang="en-US"/>
        </a:p>
      </dgm:t>
    </dgm:pt>
    <dgm:pt modelId="{B400F296-7795-4C5E-851B-9607C700BB8F}" type="pres">
      <dgm:prSet presAssocID="{8DDB2574-A90D-4294-8F3D-499D7FC0145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9A5C771-7D2B-459B-A971-923315AD67F5}" type="pres">
      <dgm:prSet presAssocID="{232DC426-D41E-47C7-AC4D-41145052925A}" presName="composite" presStyleCnt="0"/>
      <dgm:spPr/>
    </dgm:pt>
    <dgm:pt modelId="{37EAB8A0-255C-44B7-8E3A-BB443E9D4001}" type="pres">
      <dgm:prSet presAssocID="{232DC426-D41E-47C7-AC4D-41145052925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76C7B4-4E0E-44BF-82D2-C2E52BFDDF11}" type="pres">
      <dgm:prSet presAssocID="{232DC426-D41E-47C7-AC4D-41145052925A}" presName="descendantText" presStyleLbl="alignAcc1" presStyleIdx="0" presStyleCnt="3" custScaleY="15003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044E59-140A-4C35-B8AF-B2815E0927A1}" type="pres">
      <dgm:prSet presAssocID="{FD9AFAA9-437B-4199-B46C-38C7B2DBEEDD}" presName="sp" presStyleCnt="0"/>
      <dgm:spPr/>
    </dgm:pt>
    <dgm:pt modelId="{B086A91D-F395-404F-9C2F-ECD6EE28B159}" type="pres">
      <dgm:prSet presAssocID="{CAC4415D-CA81-46D4-AD00-A8EEF94CDBD0}" presName="composite" presStyleCnt="0"/>
      <dgm:spPr/>
    </dgm:pt>
    <dgm:pt modelId="{4D5395A3-0640-42B7-9455-F3BEAAF5DE27}" type="pres">
      <dgm:prSet presAssocID="{CAC4415D-CA81-46D4-AD00-A8EEF94CDBD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1D2031-7B06-4A60-80EF-F8F1DA66F7DA}" type="pres">
      <dgm:prSet presAssocID="{CAC4415D-CA81-46D4-AD00-A8EEF94CDBD0}" presName="descendantText" presStyleLbl="alignAcc1" presStyleIdx="1" presStyleCnt="3" custScaleY="135866" custLinFactNeighborX="0" custLinFactNeighborY="-13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170C6A-8CD1-4AC3-9D49-DC91A3A4E343}" type="pres">
      <dgm:prSet presAssocID="{E35603E0-889E-430E-BCEC-48E72936EF84}" presName="sp" presStyleCnt="0"/>
      <dgm:spPr/>
    </dgm:pt>
    <dgm:pt modelId="{597D7570-06CF-40D6-A3C0-CA1B295DDECE}" type="pres">
      <dgm:prSet presAssocID="{E8295AF5-518E-4C41-8839-7C5F8CC6C2E1}" presName="composite" presStyleCnt="0"/>
      <dgm:spPr/>
    </dgm:pt>
    <dgm:pt modelId="{D1466E63-BC63-4350-83AE-F0DC9479098C}" type="pres">
      <dgm:prSet presAssocID="{E8295AF5-518E-4C41-8839-7C5F8CC6C2E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A6E80C-0C2C-4C91-9A13-B3B235A8A941}" type="pres">
      <dgm:prSet presAssocID="{E8295AF5-518E-4C41-8839-7C5F8CC6C2E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41125CE-A104-46C1-B740-2C43B1C42981}" srcId="{E8295AF5-518E-4C41-8839-7C5F8CC6C2E1}" destId="{BA4928C7-A228-4338-9DCC-D94A01610544}" srcOrd="0" destOrd="0" parTransId="{5534493A-5F1A-4F14-A3C4-237E3ED1125E}" sibTransId="{49702A52-2FE5-4350-B992-69360A464B7C}"/>
    <dgm:cxn modelId="{69060A43-B0D0-43AC-B383-19AEF2033626}" type="presOf" srcId="{8DDB2574-A90D-4294-8F3D-499D7FC01453}" destId="{B400F296-7795-4C5E-851B-9607C700BB8F}" srcOrd="0" destOrd="0" presId="urn:microsoft.com/office/officeart/2005/8/layout/chevron2"/>
    <dgm:cxn modelId="{3BA9EC11-04D6-4779-B1D7-326CA889B70E}" srcId="{8DDB2574-A90D-4294-8F3D-499D7FC01453}" destId="{E8295AF5-518E-4C41-8839-7C5F8CC6C2E1}" srcOrd="2" destOrd="0" parTransId="{F3246C78-E7C2-403F-BF75-2B07D3FD62DF}" sibTransId="{E21561CD-1FC1-4FE2-9F28-F4828F7FBE83}"/>
    <dgm:cxn modelId="{B03ED6B1-751C-4D71-AE5A-E106322894D3}" type="presOf" srcId="{E8295AF5-518E-4C41-8839-7C5F8CC6C2E1}" destId="{D1466E63-BC63-4350-83AE-F0DC9479098C}" srcOrd="0" destOrd="0" presId="urn:microsoft.com/office/officeart/2005/8/layout/chevron2"/>
    <dgm:cxn modelId="{E62AD834-9848-493D-9123-7A6B1849E2B8}" type="presOf" srcId="{15B5C50A-0820-495A-A3D8-02E9BB2F8928}" destId="{2376C7B4-4E0E-44BF-82D2-C2E52BFDDF11}" srcOrd="0" destOrd="0" presId="urn:microsoft.com/office/officeart/2005/8/layout/chevron2"/>
    <dgm:cxn modelId="{697BCFAC-AB4E-409F-8737-78E2E69628BB}" srcId="{CAC4415D-CA81-46D4-AD00-A8EEF94CDBD0}" destId="{C3F8DA7E-A6EA-4701-847A-03E0DBB40BA9}" srcOrd="0" destOrd="0" parTransId="{95196892-08E0-4735-8F9D-91BDC4A7614E}" sibTransId="{0E40D1E1-B014-43D2-9B97-8BEAF626D530}"/>
    <dgm:cxn modelId="{07A339AF-4CE8-44EC-808F-718884FEDF3F}" srcId="{CAC4415D-CA81-46D4-AD00-A8EEF94CDBD0}" destId="{DD215321-0651-4174-907D-3A50ED6DFAD7}" srcOrd="1" destOrd="0" parTransId="{560A8DBD-D072-4419-8413-762DA64C8460}" sibTransId="{ADE8D681-194B-4CE1-A266-E2BB6674A7B9}"/>
    <dgm:cxn modelId="{E82769CE-DE8A-48E9-B53A-04200E31E037}" srcId="{232DC426-D41E-47C7-AC4D-41145052925A}" destId="{421F4B63-DE22-4D1B-AE22-DADA2D4DBDA9}" srcOrd="1" destOrd="0" parTransId="{4D1EAC9E-CACE-44E5-85E3-AA5C0365420A}" sibTransId="{1C1A6C4D-39F9-44C5-AEB9-F042E3584220}"/>
    <dgm:cxn modelId="{7507622E-9582-45ED-B18A-148A0F216192}" type="presOf" srcId="{421F4B63-DE22-4D1B-AE22-DADA2D4DBDA9}" destId="{2376C7B4-4E0E-44BF-82D2-C2E52BFDDF11}" srcOrd="0" destOrd="1" presId="urn:microsoft.com/office/officeart/2005/8/layout/chevron2"/>
    <dgm:cxn modelId="{4B14DF2B-3F74-43E6-BD76-ECE728ED3EB7}" type="presOf" srcId="{232DC426-D41E-47C7-AC4D-41145052925A}" destId="{37EAB8A0-255C-44B7-8E3A-BB443E9D4001}" srcOrd="0" destOrd="0" presId="urn:microsoft.com/office/officeart/2005/8/layout/chevron2"/>
    <dgm:cxn modelId="{8B19DBE3-2D6A-490B-A07B-F904CF6ACD77}" type="presOf" srcId="{DD215321-0651-4174-907D-3A50ED6DFAD7}" destId="{B91D2031-7B06-4A60-80EF-F8F1DA66F7DA}" srcOrd="0" destOrd="1" presId="urn:microsoft.com/office/officeart/2005/8/layout/chevron2"/>
    <dgm:cxn modelId="{7A9FA055-FA02-4879-BDEC-77C7C6C360E0}" srcId="{E8295AF5-518E-4C41-8839-7C5F8CC6C2E1}" destId="{33484BB5-A410-4CAD-B556-3C74C0F93755}" srcOrd="1" destOrd="0" parTransId="{12378906-4B74-402A-909B-1115E09F6A01}" sibTransId="{D6A80B45-1005-4E3F-B94A-38D91FE7DBB4}"/>
    <dgm:cxn modelId="{6DDB7020-6270-484A-A5D2-91F74A28DB9B}" type="presOf" srcId="{C3F8DA7E-A6EA-4701-847A-03E0DBB40BA9}" destId="{B91D2031-7B06-4A60-80EF-F8F1DA66F7DA}" srcOrd="0" destOrd="0" presId="urn:microsoft.com/office/officeart/2005/8/layout/chevron2"/>
    <dgm:cxn modelId="{09E0A081-DE17-44DC-895B-A9995B98911A}" type="presOf" srcId="{33484BB5-A410-4CAD-B556-3C74C0F93755}" destId="{0EA6E80C-0C2C-4C91-9A13-B3B235A8A941}" srcOrd="0" destOrd="1" presId="urn:microsoft.com/office/officeart/2005/8/layout/chevron2"/>
    <dgm:cxn modelId="{3F980E2E-4262-4ED7-A20E-0EE529F5E30C}" srcId="{232DC426-D41E-47C7-AC4D-41145052925A}" destId="{15B5C50A-0820-495A-A3D8-02E9BB2F8928}" srcOrd="0" destOrd="0" parTransId="{38682832-DECB-4A34-93F2-93A9A7808813}" sibTransId="{C5C28FBC-FA6C-4811-AE76-ABA8007ACA02}"/>
    <dgm:cxn modelId="{5A8E7626-56DD-4A1E-B86D-DFD1396682D1}" type="presOf" srcId="{CAC4415D-CA81-46D4-AD00-A8EEF94CDBD0}" destId="{4D5395A3-0640-42B7-9455-F3BEAAF5DE27}" srcOrd="0" destOrd="0" presId="urn:microsoft.com/office/officeart/2005/8/layout/chevron2"/>
    <dgm:cxn modelId="{5E9DA393-FA1F-473D-934A-5D1D6A1FF900}" type="presOf" srcId="{BA4928C7-A228-4338-9DCC-D94A01610544}" destId="{0EA6E80C-0C2C-4C91-9A13-B3B235A8A941}" srcOrd="0" destOrd="0" presId="urn:microsoft.com/office/officeart/2005/8/layout/chevron2"/>
    <dgm:cxn modelId="{D7BA40F2-8976-4A01-B8B0-0B7D5551EACE}" srcId="{8DDB2574-A90D-4294-8F3D-499D7FC01453}" destId="{232DC426-D41E-47C7-AC4D-41145052925A}" srcOrd="0" destOrd="0" parTransId="{80583CFA-0705-4415-95DF-2C14A23D1F6B}" sibTransId="{FD9AFAA9-437B-4199-B46C-38C7B2DBEEDD}"/>
    <dgm:cxn modelId="{700B506C-085C-437B-B319-3590BB15C62B}" srcId="{8DDB2574-A90D-4294-8F3D-499D7FC01453}" destId="{CAC4415D-CA81-46D4-AD00-A8EEF94CDBD0}" srcOrd="1" destOrd="0" parTransId="{B63559D1-D958-4BB8-BC47-88362610E44E}" sibTransId="{E35603E0-889E-430E-BCEC-48E72936EF84}"/>
    <dgm:cxn modelId="{C16AF18C-CEDA-4569-8F02-AAF38CCC9585}" type="presParOf" srcId="{B400F296-7795-4C5E-851B-9607C700BB8F}" destId="{19A5C771-7D2B-459B-A971-923315AD67F5}" srcOrd="0" destOrd="0" presId="urn:microsoft.com/office/officeart/2005/8/layout/chevron2"/>
    <dgm:cxn modelId="{D6A93C8B-187E-424F-9C4C-F4FFD48BEE81}" type="presParOf" srcId="{19A5C771-7D2B-459B-A971-923315AD67F5}" destId="{37EAB8A0-255C-44B7-8E3A-BB443E9D4001}" srcOrd="0" destOrd="0" presId="urn:microsoft.com/office/officeart/2005/8/layout/chevron2"/>
    <dgm:cxn modelId="{CB19A164-6BA3-4C8F-90B1-CC9713C8D50E}" type="presParOf" srcId="{19A5C771-7D2B-459B-A971-923315AD67F5}" destId="{2376C7B4-4E0E-44BF-82D2-C2E52BFDDF11}" srcOrd="1" destOrd="0" presId="urn:microsoft.com/office/officeart/2005/8/layout/chevron2"/>
    <dgm:cxn modelId="{0F028A71-27CC-4F12-9572-42DEF833EDCF}" type="presParOf" srcId="{B400F296-7795-4C5E-851B-9607C700BB8F}" destId="{44044E59-140A-4C35-B8AF-B2815E0927A1}" srcOrd="1" destOrd="0" presId="urn:microsoft.com/office/officeart/2005/8/layout/chevron2"/>
    <dgm:cxn modelId="{E3E71EE1-AE61-4B32-B359-7FF6B989623C}" type="presParOf" srcId="{B400F296-7795-4C5E-851B-9607C700BB8F}" destId="{B086A91D-F395-404F-9C2F-ECD6EE28B159}" srcOrd="2" destOrd="0" presId="urn:microsoft.com/office/officeart/2005/8/layout/chevron2"/>
    <dgm:cxn modelId="{25C4FC89-A8E8-4155-A711-944B3F876760}" type="presParOf" srcId="{B086A91D-F395-404F-9C2F-ECD6EE28B159}" destId="{4D5395A3-0640-42B7-9455-F3BEAAF5DE27}" srcOrd="0" destOrd="0" presId="urn:microsoft.com/office/officeart/2005/8/layout/chevron2"/>
    <dgm:cxn modelId="{E91BEEF6-4318-4221-B58A-BB49AA39A3EC}" type="presParOf" srcId="{B086A91D-F395-404F-9C2F-ECD6EE28B159}" destId="{B91D2031-7B06-4A60-80EF-F8F1DA66F7DA}" srcOrd="1" destOrd="0" presId="urn:microsoft.com/office/officeart/2005/8/layout/chevron2"/>
    <dgm:cxn modelId="{2546F031-6C7B-43F0-A4E0-3CF702F792BC}" type="presParOf" srcId="{B400F296-7795-4C5E-851B-9607C700BB8F}" destId="{AD170C6A-8CD1-4AC3-9D49-DC91A3A4E343}" srcOrd="3" destOrd="0" presId="urn:microsoft.com/office/officeart/2005/8/layout/chevron2"/>
    <dgm:cxn modelId="{B5B0388F-0BB0-41E8-8625-48DF62A384D7}" type="presParOf" srcId="{B400F296-7795-4C5E-851B-9607C700BB8F}" destId="{597D7570-06CF-40D6-A3C0-CA1B295DDECE}" srcOrd="4" destOrd="0" presId="urn:microsoft.com/office/officeart/2005/8/layout/chevron2"/>
    <dgm:cxn modelId="{9CB718F9-85C7-496E-B69A-589FA1A63C10}" type="presParOf" srcId="{597D7570-06CF-40D6-A3C0-CA1B295DDECE}" destId="{D1466E63-BC63-4350-83AE-F0DC9479098C}" srcOrd="0" destOrd="0" presId="urn:microsoft.com/office/officeart/2005/8/layout/chevron2"/>
    <dgm:cxn modelId="{0110A106-6DB7-411D-8165-57991DE75CCF}" type="presParOf" srcId="{597D7570-06CF-40D6-A3C0-CA1B295DDECE}" destId="{0EA6E80C-0C2C-4C91-9A13-B3B235A8A9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19EBE4-EF92-D446-8020-14DF4E03A17E}" type="doc">
      <dgm:prSet loTypeId="urn:microsoft.com/office/officeart/2005/8/layout/matrix1" loCatId="matrix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74D91DF2-BF39-CB4D-8CFA-0B1D51830CF1}">
      <dgm:prSet phldrT="[文字]" custT="1"/>
      <dgm:spPr/>
      <dgm:t>
        <a:bodyPr/>
        <a:lstStyle/>
        <a:p>
          <a:r>
            <a:rPr lang="zh-TW" altLang="en-US" sz="3600" b="1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跟進</a:t>
          </a:r>
          <a:r>
            <a:rPr lang="en-US" altLang="zh-TW" sz="3600" b="1" dirty="0" smtClean="0">
              <a:latin typeface="+mn-lt"/>
              <a:ea typeface="華康儷中黑" panose="020B0509000000000000" pitchFamily="49" charset="-120"/>
            </a:rPr>
            <a:t>4</a:t>
          </a:r>
          <a:r>
            <a:rPr lang="zh-TW" altLang="en-US" sz="3600" b="1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件事</a:t>
          </a:r>
          <a:endParaRPr lang="en-US" altLang="zh-TW" sz="3600" b="1" dirty="0" smtClean="0">
            <a:latin typeface="華康儷中黑" panose="020B0509000000000000" pitchFamily="49" charset="-120"/>
            <a:ea typeface="華康儷中黑" panose="020B0509000000000000" pitchFamily="49" charset="-120"/>
          </a:endParaRPr>
        </a:p>
        <a:p>
          <a:r>
            <a:rPr lang="en-US" altLang="zh-TW" sz="2800" b="1" dirty="0" smtClean="0"/>
            <a:t>Follow up actions</a:t>
          </a:r>
          <a:endParaRPr lang="zh-TW" altLang="en-US" sz="2800" b="1" dirty="0"/>
        </a:p>
      </dgm:t>
    </dgm:pt>
    <dgm:pt modelId="{1782742B-AEE1-8A43-BBF2-4076075D301B}" type="parTrans" cxnId="{C3086B35-ACBC-8D46-8597-79BBF73EA7A7}">
      <dgm:prSet/>
      <dgm:spPr/>
      <dgm:t>
        <a:bodyPr/>
        <a:lstStyle/>
        <a:p>
          <a:endParaRPr lang="zh-TW" altLang="en-US"/>
        </a:p>
      </dgm:t>
    </dgm:pt>
    <dgm:pt modelId="{8EDF079D-7072-2847-B4BD-DC0D5F2AB75E}" type="sibTrans" cxnId="{C3086B35-ACBC-8D46-8597-79BBF73EA7A7}">
      <dgm:prSet/>
      <dgm:spPr/>
      <dgm:t>
        <a:bodyPr/>
        <a:lstStyle/>
        <a:p>
          <a:endParaRPr lang="zh-TW" altLang="en-US"/>
        </a:p>
      </dgm:t>
    </dgm:pt>
    <dgm:pt modelId="{E4A971C4-685A-FF4D-886D-0696638687C2}">
      <dgm:prSet phldrT="[文字]" custT="1"/>
      <dgm:spPr/>
      <dgm:t>
        <a:bodyPr/>
        <a:lstStyle/>
        <a:p>
          <a:r>
            <a:rPr lang="zh-TW" altLang="en-US" sz="4000" b="1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大量用產品</a:t>
          </a:r>
          <a:endParaRPr lang="en-US" altLang="zh-TW" sz="4000" b="1" dirty="0" smtClean="0">
            <a:latin typeface="華康儷中黑" panose="020B0509000000000000" pitchFamily="49" charset="-120"/>
            <a:ea typeface="華康儷中黑" panose="020B0509000000000000" pitchFamily="49" charset="-120"/>
          </a:endParaRPr>
        </a:p>
        <a:p>
          <a:r>
            <a:rPr lang="en-US" altLang="zh-TW" sz="2800" b="1" dirty="0" smtClean="0"/>
            <a:t>Use huge amount of </a:t>
          </a:r>
          <a:r>
            <a:rPr lang="zh-TW" altLang="en-US" sz="2800" b="1" dirty="0" smtClean="0"/>
            <a:t> </a:t>
          </a:r>
          <a:r>
            <a:rPr lang="en-US" altLang="zh-TW" sz="2800" b="1" dirty="0" smtClean="0"/>
            <a:t>products</a:t>
          </a:r>
          <a:endParaRPr lang="zh-TW" altLang="en-US" sz="2800" b="1" dirty="0"/>
        </a:p>
      </dgm:t>
    </dgm:pt>
    <dgm:pt modelId="{2943E57B-6ACE-534C-9C78-21229216CE3E}" type="parTrans" cxnId="{5B8C60CB-F327-DC4E-80B8-F38F4D4C0138}">
      <dgm:prSet/>
      <dgm:spPr/>
      <dgm:t>
        <a:bodyPr/>
        <a:lstStyle/>
        <a:p>
          <a:endParaRPr lang="zh-TW" altLang="en-US"/>
        </a:p>
      </dgm:t>
    </dgm:pt>
    <dgm:pt modelId="{44B85540-2CF8-DD4C-8750-0F7377E56F62}" type="sibTrans" cxnId="{5B8C60CB-F327-DC4E-80B8-F38F4D4C0138}">
      <dgm:prSet/>
      <dgm:spPr/>
      <dgm:t>
        <a:bodyPr/>
        <a:lstStyle/>
        <a:p>
          <a:endParaRPr lang="zh-TW" altLang="en-US"/>
        </a:p>
      </dgm:t>
    </dgm:pt>
    <dgm:pt modelId="{3D036529-911B-E04C-98E6-7E5C6DA129E6}">
      <dgm:prSet phldrT="[文字]" custT="1"/>
      <dgm:spPr/>
      <dgm:t>
        <a:bodyPr/>
        <a:lstStyle/>
        <a:p>
          <a:r>
            <a:rPr lang="zh-TW" altLang="en-US" sz="4000" b="1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聆聽錄音</a:t>
          </a:r>
          <a:r>
            <a:rPr lang="en-US" altLang="zh-TW" sz="4000" b="1" dirty="0" smtClean="0"/>
            <a:t>CD</a:t>
          </a:r>
        </a:p>
        <a:p>
          <a:r>
            <a:rPr lang="en-US" altLang="zh-TW" sz="2800" b="1" dirty="0" smtClean="0"/>
            <a:t>Listen to the audio CD</a:t>
          </a:r>
          <a:endParaRPr lang="zh-TW" altLang="en-US" sz="2800" b="1" dirty="0"/>
        </a:p>
      </dgm:t>
    </dgm:pt>
    <dgm:pt modelId="{E45CC38A-3671-0C47-94CC-E12A9D46CF53}" type="parTrans" cxnId="{73D83F23-FFC0-924A-A313-9EC1DC8324D1}">
      <dgm:prSet/>
      <dgm:spPr/>
      <dgm:t>
        <a:bodyPr/>
        <a:lstStyle/>
        <a:p>
          <a:endParaRPr lang="zh-TW" altLang="en-US"/>
        </a:p>
      </dgm:t>
    </dgm:pt>
    <dgm:pt modelId="{2D1DD9E5-3676-1541-A880-BA04C793602A}" type="sibTrans" cxnId="{73D83F23-FFC0-924A-A313-9EC1DC8324D1}">
      <dgm:prSet/>
      <dgm:spPr/>
      <dgm:t>
        <a:bodyPr/>
        <a:lstStyle/>
        <a:p>
          <a:endParaRPr lang="zh-TW" altLang="en-US"/>
        </a:p>
      </dgm:t>
    </dgm:pt>
    <dgm:pt modelId="{B3C2A46D-8A08-2E41-9280-8FBEEC7B4187}">
      <dgm:prSet phldrT="[文字]" custT="1"/>
      <dgm:spPr/>
      <dgm:t>
        <a:bodyPr/>
        <a:lstStyle/>
        <a:p>
          <a:pPr algn="l"/>
          <a:r>
            <a:rPr lang="zh-TW" altLang="en-US" sz="3600" b="1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有能力說明</a:t>
          </a:r>
        </a:p>
        <a:p>
          <a:pPr algn="l"/>
          <a:r>
            <a:rPr lang="zh-TW" altLang="en-US" sz="3600" b="1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分紅計畫</a:t>
          </a:r>
          <a:endParaRPr lang="en-US" altLang="zh-TW" sz="3600" b="1" dirty="0" smtClean="0">
            <a:latin typeface="華康儷中黑" panose="020B0509000000000000" pitchFamily="49" charset="-120"/>
            <a:ea typeface="華康儷中黑" panose="020B0509000000000000" pitchFamily="49" charset="-120"/>
          </a:endParaRPr>
        </a:p>
        <a:p>
          <a:pPr algn="l"/>
          <a:r>
            <a:rPr lang="en-US" altLang="zh-TW" sz="2800" b="1" dirty="0" smtClean="0"/>
            <a:t>Has an ability to explain the bonus plan</a:t>
          </a:r>
          <a:endParaRPr lang="zh-TW" altLang="en-US" sz="2800" b="1" dirty="0"/>
        </a:p>
      </dgm:t>
    </dgm:pt>
    <dgm:pt modelId="{C6823646-1C67-FE4F-8621-A6EF5C506F68}" type="parTrans" cxnId="{DF3F8125-A123-6E4C-A02D-43119303CE14}">
      <dgm:prSet/>
      <dgm:spPr/>
      <dgm:t>
        <a:bodyPr/>
        <a:lstStyle/>
        <a:p>
          <a:endParaRPr lang="zh-TW" altLang="en-US"/>
        </a:p>
      </dgm:t>
    </dgm:pt>
    <dgm:pt modelId="{06B6785A-B610-F349-BCB5-6BE778026E0D}" type="sibTrans" cxnId="{DF3F8125-A123-6E4C-A02D-43119303CE14}">
      <dgm:prSet/>
      <dgm:spPr/>
      <dgm:t>
        <a:bodyPr/>
        <a:lstStyle/>
        <a:p>
          <a:endParaRPr lang="zh-TW" altLang="en-US"/>
        </a:p>
      </dgm:t>
    </dgm:pt>
    <dgm:pt modelId="{9DAD95AF-9A31-A141-94FF-761605AB357D}">
      <dgm:prSet phldrT="[文字]" custT="1"/>
      <dgm:spPr/>
      <dgm:t>
        <a:bodyPr/>
        <a:lstStyle/>
        <a:p>
          <a:r>
            <a:rPr lang="zh-TW" altLang="en-US" sz="4000" b="1" dirty="0" smtClean="0"/>
            <a:t>      </a:t>
          </a:r>
          <a:r>
            <a:rPr lang="zh-TW" altLang="en-US" sz="4000" b="1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買票賣票</a:t>
          </a:r>
          <a:endParaRPr lang="en-US" altLang="zh-TW" sz="4000" b="1" dirty="0" smtClean="0">
            <a:latin typeface="華康儷中黑" panose="020B0509000000000000" pitchFamily="49" charset="-120"/>
            <a:ea typeface="華康儷中黑" panose="020B0509000000000000" pitchFamily="49" charset="-120"/>
          </a:endParaRPr>
        </a:p>
        <a:p>
          <a:r>
            <a:rPr lang="en-US" altLang="zh-TW" sz="2800" b="1" dirty="0" smtClean="0"/>
            <a:t>         Ticket selling</a:t>
          </a:r>
          <a:endParaRPr lang="zh-TW" altLang="en-US" sz="2800" b="1" dirty="0"/>
        </a:p>
      </dgm:t>
    </dgm:pt>
    <dgm:pt modelId="{1AA89642-09E1-A04D-A453-EF73FA7EF639}" type="parTrans" cxnId="{386EEACE-6B94-7A42-974D-EC160633DB4F}">
      <dgm:prSet/>
      <dgm:spPr/>
      <dgm:t>
        <a:bodyPr/>
        <a:lstStyle/>
        <a:p>
          <a:endParaRPr lang="zh-TW" altLang="en-US"/>
        </a:p>
      </dgm:t>
    </dgm:pt>
    <dgm:pt modelId="{78EF2E05-AC3E-6F4A-9004-10D18376F5BB}" type="sibTrans" cxnId="{386EEACE-6B94-7A42-974D-EC160633DB4F}">
      <dgm:prSet/>
      <dgm:spPr/>
      <dgm:t>
        <a:bodyPr/>
        <a:lstStyle/>
        <a:p>
          <a:endParaRPr lang="zh-TW" altLang="en-US"/>
        </a:p>
      </dgm:t>
    </dgm:pt>
    <dgm:pt modelId="{03721E8E-3036-E94D-94E1-B655C235CF9E}" type="pres">
      <dgm:prSet presAssocID="{2819EBE4-EF92-D446-8020-14DF4E03A17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5892E8A-0A68-4B47-BCA5-B0E16B0973AD}" type="pres">
      <dgm:prSet presAssocID="{2819EBE4-EF92-D446-8020-14DF4E03A17E}" presName="matrix" presStyleCnt="0"/>
      <dgm:spPr/>
    </dgm:pt>
    <dgm:pt modelId="{DB0722FE-8519-0B48-9512-8801A31FD5F5}" type="pres">
      <dgm:prSet presAssocID="{2819EBE4-EF92-D446-8020-14DF4E03A17E}" presName="tile1" presStyleLbl="node1" presStyleIdx="0" presStyleCnt="4" custScaleY="140039"/>
      <dgm:spPr/>
      <dgm:t>
        <a:bodyPr/>
        <a:lstStyle/>
        <a:p>
          <a:endParaRPr lang="zh-TW" altLang="en-US"/>
        </a:p>
      </dgm:t>
    </dgm:pt>
    <dgm:pt modelId="{9F2FAD73-44CB-A745-AE5C-FAD1E2C48E1E}" type="pres">
      <dgm:prSet presAssocID="{2819EBE4-EF92-D446-8020-14DF4E03A17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7423D8-FE37-8B4E-920F-A0419414801D}" type="pres">
      <dgm:prSet presAssocID="{2819EBE4-EF92-D446-8020-14DF4E03A17E}" presName="tile2" presStyleLbl="node1" presStyleIdx="1" presStyleCnt="4" custScaleY="142222" custLinFactNeighborX="1852" custLinFactNeighborY="-546"/>
      <dgm:spPr/>
      <dgm:t>
        <a:bodyPr/>
        <a:lstStyle/>
        <a:p>
          <a:endParaRPr lang="zh-TW" altLang="en-US"/>
        </a:p>
      </dgm:t>
    </dgm:pt>
    <dgm:pt modelId="{B185410C-2F31-5248-8C6B-8041A329FB58}" type="pres">
      <dgm:prSet presAssocID="{2819EBE4-EF92-D446-8020-14DF4E03A17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8E3B45-390F-0043-83FE-21F9FB97EEB6}" type="pres">
      <dgm:prSet presAssocID="{2819EBE4-EF92-D446-8020-14DF4E03A17E}" presName="tile3" presStyleLbl="node1" presStyleIdx="2" presStyleCnt="4" custScaleY="149877"/>
      <dgm:spPr/>
      <dgm:t>
        <a:bodyPr/>
        <a:lstStyle/>
        <a:p>
          <a:endParaRPr lang="zh-TW" altLang="en-US"/>
        </a:p>
      </dgm:t>
    </dgm:pt>
    <dgm:pt modelId="{240CB107-049D-834C-9692-84043804EA01}" type="pres">
      <dgm:prSet presAssocID="{2819EBE4-EF92-D446-8020-14DF4E03A17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A85B5C-2068-8646-9B01-D3BCC4990C91}" type="pres">
      <dgm:prSet presAssocID="{2819EBE4-EF92-D446-8020-14DF4E03A17E}" presName="tile4" presStyleLbl="node1" presStyleIdx="3" presStyleCnt="4" custScaleY="148303" custLinFactNeighborY="950"/>
      <dgm:spPr/>
      <dgm:t>
        <a:bodyPr/>
        <a:lstStyle/>
        <a:p>
          <a:endParaRPr lang="zh-TW" altLang="en-US"/>
        </a:p>
      </dgm:t>
    </dgm:pt>
    <dgm:pt modelId="{416A22F0-6DFE-B64A-A11B-31A16E3BCBAB}" type="pres">
      <dgm:prSet presAssocID="{2819EBE4-EF92-D446-8020-14DF4E03A17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7CD821-6D89-0C4B-A862-9CDAB9157106}" type="pres">
      <dgm:prSet presAssocID="{2819EBE4-EF92-D446-8020-14DF4E03A17E}" presName="centerTile" presStyleLbl="fgShp" presStyleIdx="0" presStyleCnt="1" custScaleX="104998" custScaleY="153113" custLinFactNeighborX="30" custLinFactNeighborY="-8957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F3F8125-A123-6E4C-A02D-43119303CE14}" srcId="{74D91DF2-BF39-CB4D-8CFA-0B1D51830CF1}" destId="{B3C2A46D-8A08-2E41-9280-8FBEEC7B4187}" srcOrd="2" destOrd="0" parTransId="{C6823646-1C67-FE4F-8621-A6EF5C506F68}" sibTransId="{06B6785A-B610-F349-BCB5-6BE778026E0D}"/>
    <dgm:cxn modelId="{57F5A3B7-838D-4DA7-815B-CBA4CB2C7F6C}" type="presOf" srcId="{E4A971C4-685A-FF4D-886D-0696638687C2}" destId="{DB0722FE-8519-0B48-9512-8801A31FD5F5}" srcOrd="0" destOrd="0" presId="urn:microsoft.com/office/officeart/2005/8/layout/matrix1"/>
    <dgm:cxn modelId="{1CBECE68-06EC-42C6-B04A-025ABEA8A744}" type="presOf" srcId="{B3C2A46D-8A08-2E41-9280-8FBEEC7B4187}" destId="{728E3B45-390F-0043-83FE-21F9FB97EEB6}" srcOrd="0" destOrd="0" presId="urn:microsoft.com/office/officeart/2005/8/layout/matrix1"/>
    <dgm:cxn modelId="{BD68D74E-3BF6-427B-902B-522B04052AB7}" type="presOf" srcId="{74D91DF2-BF39-CB4D-8CFA-0B1D51830CF1}" destId="{D87CD821-6D89-0C4B-A862-9CDAB9157106}" srcOrd="0" destOrd="0" presId="urn:microsoft.com/office/officeart/2005/8/layout/matrix1"/>
    <dgm:cxn modelId="{5B8C60CB-F327-DC4E-80B8-F38F4D4C0138}" srcId="{74D91DF2-BF39-CB4D-8CFA-0B1D51830CF1}" destId="{E4A971C4-685A-FF4D-886D-0696638687C2}" srcOrd="0" destOrd="0" parTransId="{2943E57B-6ACE-534C-9C78-21229216CE3E}" sibTransId="{44B85540-2CF8-DD4C-8750-0F7377E56F62}"/>
    <dgm:cxn modelId="{63D444BA-5D68-46FD-A917-219AF75DB4EB}" type="presOf" srcId="{9DAD95AF-9A31-A141-94FF-761605AB357D}" destId="{02A85B5C-2068-8646-9B01-D3BCC4990C91}" srcOrd="0" destOrd="0" presId="urn:microsoft.com/office/officeart/2005/8/layout/matrix1"/>
    <dgm:cxn modelId="{96FDEC4F-54F7-489D-80EC-472A6EC18BD0}" type="presOf" srcId="{3D036529-911B-E04C-98E6-7E5C6DA129E6}" destId="{7F7423D8-FE37-8B4E-920F-A0419414801D}" srcOrd="0" destOrd="0" presId="urn:microsoft.com/office/officeart/2005/8/layout/matrix1"/>
    <dgm:cxn modelId="{73D83F23-FFC0-924A-A313-9EC1DC8324D1}" srcId="{74D91DF2-BF39-CB4D-8CFA-0B1D51830CF1}" destId="{3D036529-911B-E04C-98E6-7E5C6DA129E6}" srcOrd="1" destOrd="0" parTransId="{E45CC38A-3671-0C47-94CC-E12A9D46CF53}" sibTransId="{2D1DD9E5-3676-1541-A880-BA04C793602A}"/>
    <dgm:cxn modelId="{6D040677-C0C9-4772-B8F5-FAEF003D3D96}" type="presOf" srcId="{3D036529-911B-E04C-98E6-7E5C6DA129E6}" destId="{B185410C-2F31-5248-8C6B-8041A329FB58}" srcOrd="1" destOrd="0" presId="urn:microsoft.com/office/officeart/2005/8/layout/matrix1"/>
    <dgm:cxn modelId="{5A9C47B2-91C0-4067-8DA2-BCB947350F5B}" type="presOf" srcId="{9DAD95AF-9A31-A141-94FF-761605AB357D}" destId="{416A22F0-6DFE-B64A-A11B-31A16E3BCBAB}" srcOrd="1" destOrd="0" presId="urn:microsoft.com/office/officeart/2005/8/layout/matrix1"/>
    <dgm:cxn modelId="{3A956104-CBD6-4BE4-AD44-6F31C1FD6769}" type="presOf" srcId="{E4A971C4-685A-FF4D-886D-0696638687C2}" destId="{9F2FAD73-44CB-A745-AE5C-FAD1E2C48E1E}" srcOrd="1" destOrd="0" presId="urn:microsoft.com/office/officeart/2005/8/layout/matrix1"/>
    <dgm:cxn modelId="{5EB9F63C-AC31-4313-91F4-45F408D8E0F9}" type="presOf" srcId="{2819EBE4-EF92-D446-8020-14DF4E03A17E}" destId="{03721E8E-3036-E94D-94E1-B655C235CF9E}" srcOrd="0" destOrd="0" presId="urn:microsoft.com/office/officeart/2005/8/layout/matrix1"/>
    <dgm:cxn modelId="{386EEACE-6B94-7A42-974D-EC160633DB4F}" srcId="{74D91DF2-BF39-CB4D-8CFA-0B1D51830CF1}" destId="{9DAD95AF-9A31-A141-94FF-761605AB357D}" srcOrd="3" destOrd="0" parTransId="{1AA89642-09E1-A04D-A453-EF73FA7EF639}" sibTransId="{78EF2E05-AC3E-6F4A-9004-10D18376F5BB}"/>
    <dgm:cxn modelId="{C3086B35-ACBC-8D46-8597-79BBF73EA7A7}" srcId="{2819EBE4-EF92-D446-8020-14DF4E03A17E}" destId="{74D91DF2-BF39-CB4D-8CFA-0B1D51830CF1}" srcOrd="0" destOrd="0" parTransId="{1782742B-AEE1-8A43-BBF2-4076075D301B}" sibTransId="{8EDF079D-7072-2847-B4BD-DC0D5F2AB75E}"/>
    <dgm:cxn modelId="{0A0DCD54-F2E3-4207-9735-3E2B44D5AD9C}" type="presOf" srcId="{B3C2A46D-8A08-2E41-9280-8FBEEC7B4187}" destId="{240CB107-049D-834C-9692-84043804EA01}" srcOrd="1" destOrd="0" presId="urn:microsoft.com/office/officeart/2005/8/layout/matrix1"/>
    <dgm:cxn modelId="{FB484BCC-0E5D-4019-ABFE-BD24EB0CD5CD}" type="presParOf" srcId="{03721E8E-3036-E94D-94E1-B655C235CF9E}" destId="{05892E8A-0A68-4B47-BCA5-B0E16B0973AD}" srcOrd="0" destOrd="0" presId="urn:microsoft.com/office/officeart/2005/8/layout/matrix1"/>
    <dgm:cxn modelId="{5BE5E73E-8F90-447E-B2F4-5ACBC387B9F7}" type="presParOf" srcId="{05892E8A-0A68-4B47-BCA5-B0E16B0973AD}" destId="{DB0722FE-8519-0B48-9512-8801A31FD5F5}" srcOrd="0" destOrd="0" presId="urn:microsoft.com/office/officeart/2005/8/layout/matrix1"/>
    <dgm:cxn modelId="{8C178BB9-EB11-48A7-9F82-B2EFA4E9B94A}" type="presParOf" srcId="{05892E8A-0A68-4B47-BCA5-B0E16B0973AD}" destId="{9F2FAD73-44CB-A745-AE5C-FAD1E2C48E1E}" srcOrd="1" destOrd="0" presId="urn:microsoft.com/office/officeart/2005/8/layout/matrix1"/>
    <dgm:cxn modelId="{95B2A797-3EB8-4FB2-84A0-756BE571F5A5}" type="presParOf" srcId="{05892E8A-0A68-4B47-BCA5-B0E16B0973AD}" destId="{7F7423D8-FE37-8B4E-920F-A0419414801D}" srcOrd="2" destOrd="0" presId="urn:microsoft.com/office/officeart/2005/8/layout/matrix1"/>
    <dgm:cxn modelId="{5CBFD0FF-82EC-48F5-9311-8BE48DC953F8}" type="presParOf" srcId="{05892E8A-0A68-4B47-BCA5-B0E16B0973AD}" destId="{B185410C-2F31-5248-8C6B-8041A329FB58}" srcOrd="3" destOrd="0" presId="urn:microsoft.com/office/officeart/2005/8/layout/matrix1"/>
    <dgm:cxn modelId="{434FFEAC-7757-4AE2-84F9-FB21AC1D2689}" type="presParOf" srcId="{05892E8A-0A68-4B47-BCA5-B0E16B0973AD}" destId="{728E3B45-390F-0043-83FE-21F9FB97EEB6}" srcOrd="4" destOrd="0" presId="urn:microsoft.com/office/officeart/2005/8/layout/matrix1"/>
    <dgm:cxn modelId="{9588594E-52EB-4187-86B3-F96EE59FA516}" type="presParOf" srcId="{05892E8A-0A68-4B47-BCA5-B0E16B0973AD}" destId="{240CB107-049D-834C-9692-84043804EA01}" srcOrd="5" destOrd="0" presId="urn:microsoft.com/office/officeart/2005/8/layout/matrix1"/>
    <dgm:cxn modelId="{5BE8446F-6FE7-4A75-BC6F-1837C8B881B1}" type="presParOf" srcId="{05892E8A-0A68-4B47-BCA5-B0E16B0973AD}" destId="{02A85B5C-2068-8646-9B01-D3BCC4990C91}" srcOrd="6" destOrd="0" presId="urn:microsoft.com/office/officeart/2005/8/layout/matrix1"/>
    <dgm:cxn modelId="{939638ED-0A26-431C-B392-0E53271E40DB}" type="presParOf" srcId="{05892E8A-0A68-4B47-BCA5-B0E16B0973AD}" destId="{416A22F0-6DFE-B64A-A11B-31A16E3BCBAB}" srcOrd="7" destOrd="0" presId="urn:microsoft.com/office/officeart/2005/8/layout/matrix1"/>
    <dgm:cxn modelId="{D9021481-0DB0-4409-ADC6-BA60A9197AC0}" type="presParOf" srcId="{03721E8E-3036-E94D-94E1-B655C235CF9E}" destId="{D87CD821-6D89-0C4B-A862-9CDAB915710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B6B6CD-77AF-F74C-8F76-C8C30B317B0F}" type="doc">
      <dgm:prSet loTypeId="urn:microsoft.com/office/officeart/2005/8/layout/arrow5" loCatId="relationship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6AAFC0-DF4E-5D44-B27A-5296D7D2C025}">
      <dgm:prSet phldrT="[Text]" custT="1"/>
      <dgm:spPr/>
      <dgm:t>
        <a:bodyPr/>
        <a:lstStyle/>
        <a:p>
          <a:r>
            <a:rPr lang="en-US" sz="2800" b="1" dirty="0" err="1" smtClean="0">
              <a:latin typeface="微軟正黑體" pitchFamily="34" charset="-120"/>
              <a:ea typeface="微軟正黑體" pitchFamily="34" charset="-120"/>
            </a:rPr>
            <a:t>美安精神</a:t>
          </a:r>
          <a:endParaRPr lang="en-US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sz="2400" b="1" dirty="0" smtClean="0">
              <a:latin typeface="微軟正黑體" pitchFamily="34" charset="-120"/>
              <a:ea typeface="微軟正黑體" pitchFamily="34" charset="-120"/>
            </a:rPr>
            <a:t>MA Spirit</a:t>
          </a:r>
          <a:endParaRPr 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07928C20-D9E2-3A4A-A9CB-82698DFC04A8}" type="parTrans" cxnId="{59307A74-31E6-3E49-B8B0-2445E92F83C4}">
      <dgm:prSet/>
      <dgm:spPr/>
      <dgm:t>
        <a:bodyPr/>
        <a:lstStyle/>
        <a:p>
          <a:endParaRPr lang="en-US">
            <a:latin typeface="微軟正黑體" pitchFamily="34" charset="-120"/>
            <a:ea typeface="微軟正黑體" pitchFamily="34" charset="-120"/>
          </a:endParaRPr>
        </a:p>
      </dgm:t>
    </dgm:pt>
    <dgm:pt modelId="{6196BC26-B6AB-D24F-8BE6-3FE8CD2E607D}" type="sibTrans" cxnId="{59307A74-31E6-3E49-B8B0-2445E92F83C4}">
      <dgm:prSet/>
      <dgm:spPr/>
      <dgm:t>
        <a:bodyPr/>
        <a:lstStyle/>
        <a:p>
          <a:endParaRPr lang="en-US">
            <a:latin typeface="微軟正黑體" pitchFamily="34" charset="-120"/>
            <a:ea typeface="微軟正黑體" pitchFamily="34" charset="-120"/>
          </a:endParaRPr>
        </a:p>
      </dgm:t>
    </dgm:pt>
    <dgm:pt modelId="{526056B3-9F54-A244-A3C9-114233415B4E}">
      <dgm:prSet phldrT="[Text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進入教育訓練系統</a:t>
          </a:r>
          <a:endParaRPr lang="en-US" altLang="zh-TW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Into the education and training system</a:t>
          </a:r>
          <a:endParaRPr 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2FD6DD93-867B-2F4B-A31A-614463F222A8}" type="parTrans" cxnId="{6ECD0D05-903D-6B4C-BCCA-E39F1A4EE7E1}">
      <dgm:prSet/>
      <dgm:spPr/>
      <dgm:t>
        <a:bodyPr/>
        <a:lstStyle/>
        <a:p>
          <a:endParaRPr lang="en-US">
            <a:latin typeface="微軟正黑體" pitchFamily="34" charset="-120"/>
            <a:ea typeface="微軟正黑體" pitchFamily="34" charset="-120"/>
          </a:endParaRPr>
        </a:p>
      </dgm:t>
    </dgm:pt>
    <dgm:pt modelId="{FA6299E2-A195-444C-8A00-02BA3EBA78EC}" type="sibTrans" cxnId="{6ECD0D05-903D-6B4C-BCCA-E39F1A4EE7E1}">
      <dgm:prSet/>
      <dgm:spPr/>
      <dgm:t>
        <a:bodyPr/>
        <a:lstStyle/>
        <a:p>
          <a:endParaRPr lang="en-US">
            <a:latin typeface="微軟正黑體" pitchFamily="34" charset="-120"/>
            <a:ea typeface="微軟正黑體" pitchFamily="34" charset="-120"/>
          </a:endParaRPr>
        </a:p>
      </dgm:t>
    </dgm:pt>
    <dgm:pt modelId="{7EEE6622-CC8B-044A-9C28-57D465C001F6}" type="pres">
      <dgm:prSet presAssocID="{DCB6B6CD-77AF-F74C-8F76-C8C30B317B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8068C9-7763-BD4D-9FCF-F7BBC7FA60BB}" type="pres">
      <dgm:prSet presAssocID="{056AAFC0-DF4E-5D44-B27A-5296D7D2C025}" presName="arrow" presStyleLbl="node1" presStyleIdx="0" presStyleCnt="2" custAng="18606827" custRadScaleRad="108691" custRadScaleInc="-12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62AA2-DEC3-EA45-9FDB-C081F8255FCD}" type="pres">
      <dgm:prSet presAssocID="{526056B3-9F54-A244-A3C9-114233415B4E}" presName="arrow" presStyleLbl="node1" presStyleIdx="1" presStyleCnt="2" custAng="3197636" custRadScaleRad="127719" custRadScaleInc="1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DFD311-1679-410E-8389-81678FA39DE2}" type="presOf" srcId="{DCB6B6CD-77AF-F74C-8F76-C8C30B317B0F}" destId="{7EEE6622-CC8B-044A-9C28-57D465C001F6}" srcOrd="0" destOrd="0" presId="urn:microsoft.com/office/officeart/2005/8/layout/arrow5"/>
    <dgm:cxn modelId="{6ECD0D05-903D-6B4C-BCCA-E39F1A4EE7E1}" srcId="{DCB6B6CD-77AF-F74C-8F76-C8C30B317B0F}" destId="{526056B3-9F54-A244-A3C9-114233415B4E}" srcOrd="1" destOrd="0" parTransId="{2FD6DD93-867B-2F4B-A31A-614463F222A8}" sibTransId="{FA6299E2-A195-444C-8A00-02BA3EBA78EC}"/>
    <dgm:cxn modelId="{0B1A627A-339C-4BD6-A3A6-F06FA8207750}" type="presOf" srcId="{056AAFC0-DF4E-5D44-B27A-5296D7D2C025}" destId="{BA8068C9-7763-BD4D-9FCF-F7BBC7FA60BB}" srcOrd="0" destOrd="0" presId="urn:microsoft.com/office/officeart/2005/8/layout/arrow5"/>
    <dgm:cxn modelId="{59307A74-31E6-3E49-B8B0-2445E92F83C4}" srcId="{DCB6B6CD-77AF-F74C-8F76-C8C30B317B0F}" destId="{056AAFC0-DF4E-5D44-B27A-5296D7D2C025}" srcOrd="0" destOrd="0" parTransId="{07928C20-D9E2-3A4A-A9CB-82698DFC04A8}" sibTransId="{6196BC26-B6AB-D24F-8BE6-3FE8CD2E607D}"/>
    <dgm:cxn modelId="{E45CB0E3-C73D-4F1F-8126-C00B0EC05B9C}" type="presOf" srcId="{526056B3-9F54-A244-A3C9-114233415B4E}" destId="{36E62AA2-DEC3-EA45-9FDB-C081F8255FCD}" srcOrd="0" destOrd="0" presId="urn:microsoft.com/office/officeart/2005/8/layout/arrow5"/>
    <dgm:cxn modelId="{1F30F72A-2B54-499F-8D5D-7570C1120845}" type="presParOf" srcId="{7EEE6622-CC8B-044A-9C28-57D465C001F6}" destId="{BA8068C9-7763-BD4D-9FCF-F7BBC7FA60BB}" srcOrd="0" destOrd="0" presId="urn:microsoft.com/office/officeart/2005/8/layout/arrow5"/>
    <dgm:cxn modelId="{791CB34A-3596-4F47-893B-D20999F6E961}" type="presParOf" srcId="{7EEE6622-CC8B-044A-9C28-57D465C001F6}" destId="{36E62AA2-DEC3-EA45-9FDB-C081F8255FC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7A73F-7C3B-409D-8114-EB3E2D6C862F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DA9B1-6369-4A2E-AED6-292E8B6549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58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B5952-8C72-4BD2-B275-36EAFD895ACF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3DC4F-8480-4129-92B9-68265D5C25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2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0703F68C-B9C5-4F40-A15A-D069368C4E8D}" type="slidenum">
              <a:rPr lang="en-US" altLang="zh-TW" sz="1200" u="none">
                <a:latin typeface="Times New Roman" charset="0"/>
              </a:rPr>
              <a:pPr/>
              <a:t>11</a:t>
            </a:fld>
            <a:endParaRPr lang="en-US" altLang="zh-TW" sz="1200" u="none">
              <a:latin typeface="Times New Roman" charset="0"/>
            </a:endParaRPr>
          </a:p>
        </p:txBody>
      </p:sp>
      <p:sp>
        <p:nvSpPr>
          <p:cNvPr id="382978" name="Rectangle 7"/>
          <p:cNvSpPr txBox="1">
            <a:spLocks noGrp="1" noChangeArrowheads="1"/>
          </p:cNvSpPr>
          <p:nvPr/>
        </p:nvSpPr>
        <p:spPr bwMode="auto">
          <a:xfrm>
            <a:off x="3884561" y="8684684"/>
            <a:ext cx="29722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/>
            <a:fld id="{03301A2D-9D37-9F48-9BB6-9F965ED609B3}" type="slidenum">
              <a:rPr lang="en-US" altLang="zh-TW" sz="1200" u="none"/>
              <a:pPr algn="r" eaLnBrk="1" hangingPunct="1"/>
              <a:t>11</a:t>
            </a:fld>
            <a:endParaRPr lang="en-US" altLang="zh-TW" sz="1200" u="none"/>
          </a:p>
        </p:txBody>
      </p:sp>
      <p:sp>
        <p:nvSpPr>
          <p:cNvPr id="382979" name="Rectangle 7"/>
          <p:cNvSpPr txBox="1">
            <a:spLocks noGrp="1" noChangeArrowheads="1"/>
          </p:cNvSpPr>
          <p:nvPr/>
        </p:nvSpPr>
        <p:spPr bwMode="auto">
          <a:xfrm>
            <a:off x="3885732" y="8686800"/>
            <a:ext cx="29722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9" tIns="47425" rIns="94849" bIns="47425" anchor="b"/>
          <a:lstStyle>
            <a:lvl1pPr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/>
            <a:fld id="{3C16A8A7-5186-AA4A-8036-52CA8B9CB3D8}" type="slidenum">
              <a:rPr lang="en-US" altLang="zh-TW" sz="1200" u="none">
                <a:latin typeface="Times New Roman" charset="0"/>
              </a:rPr>
              <a:pPr algn="r" eaLnBrk="1" hangingPunct="1"/>
              <a:t>11</a:t>
            </a:fld>
            <a:endParaRPr lang="en-US" altLang="zh-TW" sz="1200" u="none">
              <a:latin typeface="Times New Roman" charset="0"/>
            </a:endParaRPr>
          </a:p>
        </p:txBody>
      </p:sp>
      <p:sp>
        <p:nvSpPr>
          <p:cNvPr id="382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9000"/>
          </a:xfrm>
          <a:ln/>
        </p:spPr>
      </p:sp>
      <p:sp>
        <p:nvSpPr>
          <p:cNvPr id="3829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5517"/>
            <a:ext cx="5031074" cy="41126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4849" tIns="47425" rIns="94849" bIns="47425"/>
          <a:lstStyle/>
          <a:p>
            <a:pPr eaLnBrk="1" hangingPunct="1"/>
            <a:endParaRPr kumimoji="0" lang="zh-TW" alt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132CB26E-AA06-C647-906F-08459D765B3C}" type="slidenum">
              <a:rPr lang="en-US" altLang="zh-TW" sz="1200" u="none">
                <a:latin typeface="Times New Roman" charset="0"/>
              </a:rPr>
              <a:pPr/>
              <a:t>12</a:t>
            </a:fld>
            <a:endParaRPr lang="en-US" altLang="zh-TW" sz="1200" u="none">
              <a:latin typeface="Times New Roman" charset="0"/>
            </a:endParaRPr>
          </a:p>
        </p:txBody>
      </p:sp>
      <p:sp>
        <p:nvSpPr>
          <p:cNvPr id="389122" name="Rectangle 7"/>
          <p:cNvSpPr txBox="1">
            <a:spLocks noGrp="1" noChangeArrowheads="1"/>
          </p:cNvSpPr>
          <p:nvPr/>
        </p:nvSpPr>
        <p:spPr bwMode="auto">
          <a:xfrm>
            <a:off x="3885732" y="8686800"/>
            <a:ext cx="29722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8" rIns="93035" bIns="46518" anchor="b"/>
          <a:lstStyle>
            <a:lvl1pPr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/>
            <a:fld id="{F2DDD015-41B4-ED44-A16D-8DCA2B778022}" type="slidenum">
              <a:rPr lang="en-US" altLang="zh-TW" sz="1200" u="none">
                <a:latin typeface="Times New Roman" charset="0"/>
              </a:rPr>
              <a:pPr algn="r" eaLnBrk="1" hangingPunct="1"/>
              <a:t>12</a:t>
            </a:fld>
            <a:endParaRPr lang="en-US" altLang="zh-TW" sz="1200" u="none">
              <a:latin typeface="Times New Roman" charset="0"/>
            </a:endParaRPr>
          </a:p>
        </p:txBody>
      </p:sp>
      <p:sp>
        <p:nvSpPr>
          <p:cNvPr id="389123" name="Rectangle 7"/>
          <p:cNvSpPr txBox="1">
            <a:spLocks noGrp="1" noChangeArrowheads="1"/>
          </p:cNvSpPr>
          <p:nvPr/>
        </p:nvSpPr>
        <p:spPr bwMode="auto">
          <a:xfrm>
            <a:off x="3884561" y="8684684"/>
            <a:ext cx="29722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/>
            <a:fld id="{7DCBB324-D4AF-0541-867C-3924C6C842CF}" type="slidenum">
              <a:rPr lang="en-US" altLang="zh-TW" sz="1200" u="none"/>
              <a:pPr algn="r" eaLnBrk="1" hangingPunct="1"/>
              <a:t>12</a:t>
            </a:fld>
            <a:endParaRPr lang="en-US" altLang="zh-TW" sz="1200" u="none"/>
          </a:p>
        </p:txBody>
      </p:sp>
      <p:sp>
        <p:nvSpPr>
          <p:cNvPr id="389124" name="Rectangle 7"/>
          <p:cNvSpPr txBox="1">
            <a:spLocks noGrp="1" noChangeArrowheads="1"/>
          </p:cNvSpPr>
          <p:nvPr/>
        </p:nvSpPr>
        <p:spPr bwMode="auto">
          <a:xfrm>
            <a:off x="3885732" y="8686800"/>
            <a:ext cx="29722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9" tIns="47425" rIns="94849" bIns="47425" anchor="b"/>
          <a:lstStyle>
            <a:lvl1pPr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9461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/>
            <a:fld id="{8FBE9A2D-C02F-3846-B49B-D7EF3433D2B5}" type="slidenum">
              <a:rPr lang="en-US" altLang="zh-TW" sz="1200" u="none">
                <a:latin typeface="Times New Roman" charset="0"/>
              </a:rPr>
              <a:pPr algn="r" eaLnBrk="1" hangingPunct="1"/>
              <a:t>12</a:t>
            </a:fld>
            <a:endParaRPr lang="en-US" altLang="zh-TW" sz="1200" u="none">
              <a:latin typeface="Times New Roman" charset="0"/>
            </a:endParaRPr>
          </a:p>
        </p:txBody>
      </p:sp>
      <p:sp>
        <p:nvSpPr>
          <p:cNvPr id="3891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1038"/>
            <a:ext cx="4578350" cy="3433762"/>
          </a:xfrm>
          <a:ln/>
        </p:spPr>
      </p:sp>
      <p:sp>
        <p:nvSpPr>
          <p:cNvPr id="389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63" y="4345518"/>
            <a:ext cx="5031074" cy="4116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4849" tIns="47425" rIns="94849" bIns="47425"/>
          <a:lstStyle/>
          <a:p>
            <a:endParaRPr kumimoji="0" lang="zh-TW" alt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855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41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553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86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44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093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575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861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7973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6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365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790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Product_SC\Communications\Graphics\Company Logo\HK.SHOP.COM_Logos\HK&amp;Shop.com_Logos\MarketHongKong&amp;Shop.com_SidebySideLogo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29301" y="6477000"/>
            <a:ext cx="3314699" cy="389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900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6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0" y="2133600"/>
            <a:ext cx="599859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600" b="1" dirty="0" smtClean="0">
                <a:solidFill>
                  <a:srgbClr val="33CCFF"/>
                </a:solidFill>
                <a:latin typeface="Calibri"/>
              </a:rPr>
              <a:t>Beatrice Li </a:t>
            </a:r>
            <a:r>
              <a:rPr lang="zh-TW" altLang="en-US" sz="4600" b="1" dirty="0">
                <a:solidFill>
                  <a:srgbClr val="33CCFF"/>
                </a:solidFill>
              </a:rPr>
              <a:t>理筱霞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40158" y="2971800"/>
            <a:ext cx="541249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副總裁級</a:t>
            </a:r>
            <a:r>
              <a:rPr lang="en-US" altLang="zh-TW" sz="440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440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Field Vice-President</a:t>
            </a:r>
            <a:endParaRPr lang="en-US" sz="3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18898" y="4267200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zh-TW" altLang="en-US" sz="28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四個佣金週期共賺取</a:t>
            </a:r>
            <a:r>
              <a:rPr lang="en-US" altLang="en-US" sz="2800" dirty="0" smtClean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HK$276,000</a:t>
            </a:r>
            <a:endParaRPr lang="en-US" altLang="en-US" sz="2800" dirty="0">
              <a:solidFill>
                <a:prstClr val="white"/>
              </a:solidFill>
              <a:latin typeface="Calibri"/>
              <a:ea typeface="華康儷中黑" pitchFamily="49" charset="-120"/>
            </a:endParaRPr>
          </a:p>
          <a:p>
            <a:pPr algn="ctr" fontAlgn="auto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HK$276,000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in 4 Commission weeks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76200"/>
            <a:ext cx="8458200" cy="1676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zh-TW" altLang="en-US" sz="5800" kern="0" dirty="0">
                <a:solidFill>
                  <a:srgbClr val="FFFFFF"/>
                </a:solidFill>
                <a:ea typeface="華康儷中黑" pitchFamily="49" charset="-120"/>
              </a:rPr>
              <a:t>組織建構三部</a:t>
            </a:r>
            <a:r>
              <a:rPr lang="zh-TW" altLang="en-US" sz="5800" kern="0" dirty="0" smtClean="0">
                <a:solidFill>
                  <a:srgbClr val="FFFFFF"/>
                </a:solidFill>
                <a:ea typeface="華康儷中黑" pitchFamily="49" charset="-120"/>
              </a:rPr>
              <a:t>曲 </a:t>
            </a:r>
            <a:r>
              <a:rPr lang="en-US" altLang="zh-TW" sz="4800" kern="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4800" kern="0" dirty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en-US" altLang="zh-TW" sz="4800" kern="0" dirty="0" smtClean="0">
                <a:solidFill>
                  <a:srgbClr val="FFFFFF"/>
                </a:solidFill>
                <a:ea typeface="華康儷中黑" pitchFamily="49" charset="-120"/>
              </a:rPr>
              <a:t>Recruiting and</a:t>
            </a:r>
            <a:r>
              <a:rPr lang="zh-TW" altLang="en-US" sz="4800" kern="0" dirty="0" smtClean="0">
                <a:solidFill>
                  <a:srgbClr val="FFFFFF"/>
                </a:solidFill>
                <a:ea typeface="華康儷中黑" pitchFamily="49" charset="-120"/>
              </a:rPr>
              <a:t> </a:t>
            </a:r>
            <a:r>
              <a:rPr lang="en-US" altLang="zh-TW" sz="4800" kern="0" dirty="0" smtClean="0">
                <a:solidFill>
                  <a:srgbClr val="FFFFFF"/>
                </a:solidFill>
                <a:ea typeface="華康儷中黑" pitchFamily="49" charset="-120"/>
              </a:rPr>
              <a:t>Activation</a:t>
            </a:r>
            <a:endParaRPr lang="en-US" altLang="zh-TW" sz="3800" b="1" kern="0" dirty="0">
              <a:solidFill>
                <a:srgbClr val="FFFFFF"/>
              </a:solidFill>
              <a:ea typeface="華康儷中黑" pitchFamily="49" charset="-120"/>
            </a:endParaRPr>
          </a:p>
        </p:txBody>
      </p:sp>
      <p:pic>
        <p:nvPicPr>
          <p:cNvPr id="8" name="圖片 2" descr="筱霞封面照片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99" y="1600200"/>
            <a:ext cx="2891272" cy="4343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" y="60960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prstClr val="white"/>
                </a:solidFill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prstClr val="white"/>
                </a:solidFill>
              </a:rPr>
              <a:t>港超連鎖店主的</a:t>
            </a:r>
            <a:r>
              <a:rPr lang="zh-TW" altLang="en-US" sz="800" dirty="0">
                <a:solidFill>
                  <a:prstClr val="white"/>
                </a:solidFill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prstClr val="white"/>
                </a:solidFill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prstClr val="white"/>
                </a:solidFill>
              </a:rPr>
              <a:t>UnFranchise</a:t>
            </a:r>
            <a:r>
              <a:rPr lang="en-US" altLang="zh-TW" sz="800" b="1" dirty="0" smtClean="0">
                <a:solidFill>
                  <a:prstClr val="white"/>
                </a:solidFill>
              </a:rPr>
              <a:t> Owner</a:t>
            </a:r>
            <a:r>
              <a:rPr lang="en-US" sz="800" b="1" dirty="0" smtClean="0">
                <a:solidFill>
                  <a:prstClr val="white"/>
                </a:solidFill>
              </a:rPr>
              <a:t>, </a:t>
            </a:r>
            <a:r>
              <a:rPr lang="en-US" sz="800" b="1" dirty="0">
                <a:solidFill>
                  <a:prstClr val="white"/>
                </a:solidFill>
              </a:rPr>
              <a:t>nor </a:t>
            </a:r>
            <a:r>
              <a:rPr lang="en-US" sz="800" b="1" dirty="0" smtClean="0">
                <a:solidFill>
                  <a:prstClr val="white"/>
                </a:solidFill>
              </a:rPr>
              <a:t>are </a:t>
            </a:r>
            <a:r>
              <a:rPr lang="en-US" sz="800" b="1" dirty="0">
                <a:solidFill>
                  <a:prstClr val="white"/>
                </a:solidFill>
              </a:rPr>
              <a:t>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</a:rPr>
              <a:t> Owner</a:t>
            </a:r>
            <a:r>
              <a:rPr lang="en-US" sz="800" b="1" dirty="0" smtClean="0">
                <a:solidFill>
                  <a:prstClr val="white"/>
                </a:solidFill>
              </a:rPr>
              <a:t> </a:t>
            </a:r>
            <a:r>
              <a:rPr lang="en-US" sz="800" b="1" dirty="0">
                <a:solidFill>
                  <a:prstClr val="white"/>
                </a:solidFill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</a:rPr>
              <a:t> Owner</a:t>
            </a:r>
            <a:r>
              <a:rPr lang="en-US" sz="800" b="1" dirty="0" smtClean="0">
                <a:solidFill>
                  <a:prstClr val="white"/>
                </a:solidFill>
              </a:rPr>
              <a:t> </a:t>
            </a:r>
            <a:r>
              <a:rPr lang="en-US" sz="800" b="1" dirty="0">
                <a:solidFill>
                  <a:prstClr val="white"/>
                </a:solidFill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8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/>
          <p:cNvSpPr/>
          <p:nvPr/>
        </p:nvSpPr>
        <p:spPr>
          <a:xfrm>
            <a:off x="-1540797" y="-1676400"/>
            <a:ext cx="7920880" cy="7920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098000" y="4725144"/>
            <a:ext cx="1656184" cy="1656184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384000" y="3501008"/>
            <a:ext cx="1656184" cy="1656184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427984" y="1597962"/>
            <a:ext cx="1656184" cy="1656184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7924" y="1269916"/>
            <a:ext cx="5408476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超連鎖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華康儷中黑" panose="020B0509000000000000" pitchFamily="49" charset="-120"/>
              </a:rPr>
              <a:t>™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店主的類型</a:t>
            </a: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</a:t>
            </a:r>
            <a:r>
              <a:rPr lang="en-US" altLang="zh-TW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UnFranchise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™ Owner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524872067"/>
              </p:ext>
            </p:extLst>
          </p:nvPr>
        </p:nvGraphicFramePr>
        <p:xfrm>
          <a:off x="863720" y="601187"/>
          <a:ext cx="835292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762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C5FC69-2083-4639-A62A-6FC7A98E9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76C5FC69-2083-4639-A62A-6FC7A98E9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4A6776-9CCB-4F0D-BF4B-6A49D23C4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6D4A6776-9CCB-4F0D-BF4B-6A49D23C4B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32ABF5-5975-4E38-9A2F-B891D5666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9232ABF5-5975-4E38-9A2F-B891D56662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E9FE75-A5A6-4A99-844F-140613C9B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08E9FE75-A5A6-4A99-844F-140613C9B2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D79527-FC89-4B56-8274-A2D46D056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4BD79527-FC89-4B56-8274-A2D46D056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22AFBC-A6F3-41DE-BAAF-12CE8CEDF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722AFBC-A6F3-41DE-BAAF-12CE8CEDF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9B6556-6D6B-47C5-9106-B6A2F70D7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729B6556-6D6B-47C5-9106-B6A2F70D7E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0B2519-677E-4DDA-A2C7-AEC0857E3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8A0B2519-677E-4DDA-A2C7-AEC0857E30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DCD1F7-54FA-483A-B7E7-A596BC9F0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5EDCD1F7-54FA-483A-B7E7-A596BC9F06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E43F12-DEE7-4DC7-A4FF-96FCA28FF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D6E43F12-DEE7-4DC7-A4FF-96FCA28FFA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84AA17-4597-47A3-AD0E-662702FC7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9F84AA17-4597-47A3-AD0E-662702FC7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7FE9B9-87A3-42F0-B32E-91E4094F4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9F7FE9B9-87A3-42F0-B32E-91E4094F4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345C2B-14AB-42C9-B3C9-43F32C4229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FB345C2B-14AB-42C9-B3C9-43F32C4229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B5C80F-96AC-4CE7-8186-C316ABEF4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35B5C80F-96AC-4CE7-8186-C316ABEF4C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53DD2F-F7F5-42DE-B76C-45BE207DC9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9053DD2F-F7F5-42DE-B76C-45BE207DC9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A9B23C-ED9B-40AF-BBBA-09450EFCC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88A9B23C-ED9B-40AF-BBBA-09450EFCC8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6B5B79-03C4-446C-B812-E4F4C3E2F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graphicEl>
                                              <a:dgm id="{076B5B79-03C4-446C-B812-E4F4C3E2F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EE2C55-8BDE-41A5-968F-A0B34FAF6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34EE2C55-8BDE-41A5-968F-A0B34FAF69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Footer Placeholder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zh-TW" altLang="en-US" sz="1400" u="none" smtClean="0"/>
          </a:p>
        </p:txBody>
      </p:sp>
      <p:pic>
        <p:nvPicPr>
          <p:cNvPr id="381955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0784" y="836712"/>
            <a:ext cx="4148138" cy="5287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9221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793" y="1556792"/>
            <a:ext cx="3803650" cy="42484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08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42900"/>
            <a:ext cx="7772400" cy="9525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kumimoji="0" lang="zh-CN" altLang="en-US" b="1" dirty="0"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超連</a:t>
            </a:r>
            <a:r>
              <a:rPr kumimoji="0" lang="zh-CN" altLang="en-US" b="1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鎖</a:t>
            </a:r>
            <a:r>
              <a:rPr kumimoji="0" lang="zh-CN" altLang="en-US" b="1" dirty="0" smtClean="0">
                <a:latin typeface="+mn-lt"/>
                <a:ea typeface="華康儷中黑" panose="020B0509000000000000" pitchFamily="49" charset="-120"/>
                <a:cs typeface="SimSun" charset="0"/>
              </a:rPr>
              <a:t>™</a:t>
            </a:r>
            <a:r>
              <a:rPr kumimoji="0" lang="zh-CN" altLang="en-US" b="1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店</a:t>
            </a:r>
            <a:r>
              <a:rPr kumimoji="0" lang="zh-CN" altLang="en-US" b="1" dirty="0"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主</a:t>
            </a:r>
            <a:r>
              <a:rPr kumimoji="0" lang="en-US" altLang="zh-CN" b="1" dirty="0">
                <a:latin typeface="+mn-lt"/>
                <a:ea typeface="華康儷中黑" panose="020B0509000000000000" pitchFamily="49" charset="-120"/>
                <a:cs typeface="SimSun" charset="0"/>
              </a:rPr>
              <a:t>(UFO)</a:t>
            </a:r>
            <a:r>
              <a:rPr kumimoji="0" lang="zh-CN" altLang="en-US" b="1" dirty="0"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計劃</a:t>
            </a:r>
            <a:r>
              <a:rPr kumimoji="0" lang="en-US" altLang="zh-TW" sz="3600" b="1" dirty="0">
                <a:latin typeface="華康儷中黑" panose="020B0509000000000000" pitchFamily="49" charset="-120"/>
                <a:ea typeface="華康儷中黑" panose="020B0509000000000000" pitchFamily="49" charset="-120"/>
                <a:cs typeface="ＭＳ Ｐゴシック" charset="0"/>
              </a:rPr>
              <a:t> </a:t>
            </a:r>
            <a:endParaRPr kumimoji="0" lang="en-US" altLang="zh-TW" b="1" dirty="0">
              <a:latin typeface="華康儷中黑" panose="020B0509000000000000" pitchFamily="49" charset="-120"/>
              <a:ea typeface="華康儷中黑" panose="020B0509000000000000" pitchFamily="49" charset="-120"/>
              <a:cs typeface="ＭＳ Ｐゴシック" charset="0"/>
            </a:endParaRPr>
          </a:p>
        </p:txBody>
      </p:sp>
      <p:sp>
        <p:nvSpPr>
          <p:cNvPr id="6808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80528" y="3877518"/>
            <a:ext cx="4360292" cy="1668760"/>
          </a:xfrm>
          <a:prstGeom prst="rect">
            <a:avLst/>
          </a:prstGeom>
        </p:spPr>
        <p:txBody>
          <a:bodyPr/>
          <a:lstStyle/>
          <a:p>
            <a:pPr algn="ctr">
              <a:buFontTx/>
              <a:buNone/>
              <a:defRPr/>
            </a:pPr>
            <a:endParaRPr lang="en-US" altLang="zh-CN" sz="1000" b="1" dirty="0">
              <a:latin typeface="微軟正黑體" pitchFamily="34" charset="-120"/>
              <a:cs typeface="SimSun" charset="0"/>
            </a:endParaRPr>
          </a:p>
          <a:p>
            <a:pPr algn="ctr">
              <a:buFontTx/>
              <a:buNone/>
              <a:defRPr/>
            </a:pPr>
            <a:r>
              <a:rPr lang="zh-CN" altLang="en-US" sz="3700" b="1" dirty="0"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財務成功的構架</a:t>
            </a:r>
            <a:endParaRPr lang="en-US" altLang="zh-CN" sz="3700" b="1" dirty="0">
              <a:latin typeface="華康儷中黑" panose="020B0509000000000000" pitchFamily="49" charset="-120"/>
              <a:ea typeface="華康儷中黑" panose="020B0509000000000000" pitchFamily="49" charset="-120"/>
              <a:cs typeface="ＭＳ Ｐゴシック" charset="0"/>
            </a:endParaRPr>
          </a:p>
          <a:p>
            <a:pPr algn="ctr">
              <a:buFontTx/>
              <a:buNone/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成為</a:t>
            </a:r>
            <a:r>
              <a:rPr lang="zh-CN" altLang="en-US" sz="2000" b="1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專業人士，掌握成功五</a:t>
            </a:r>
            <a:r>
              <a:rPr lang="zh-CN" altLang="en-US" sz="2000" b="1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SimSun" charset="0"/>
              </a:rPr>
              <a:t>要訣</a:t>
            </a:r>
            <a:endParaRPr lang="en-US" altLang="zh-TW" sz="20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ＭＳ Ｐゴシック" charset="0"/>
            </a:endParaRPr>
          </a:p>
        </p:txBody>
      </p:sp>
      <p:grpSp>
        <p:nvGrpSpPr>
          <p:cNvPr id="388107" name="Group 6"/>
          <p:cNvGrpSpPr>
            <a:grpSpLocks/>
          </p:cNvGrpSpPr>
          <p:nvPr/>
        </p:nvGrpSpPr>
        <p:grpSpPr bwMode="auto">
          <a:xfrm>
            <a:off x="710568" y="2331298"/>
            <a:ext cx="2578100" cy="1755775"/>
            <a:chOff x="2112" y="1922"/>
            <a:chExt cx="1336" cy="910"/>
          </a:xfrm>
        </p:grpSpPr>
        <p:grpSp>
          <p:nvGrpSpPr>
            <p:cNvPr id="388108" name="Group 7"/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388110" name="Picture 8" descr="UFOPIN_06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1" name="Picture 9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2" name="Picture 10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3" name="Picture 11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4" name="Picture 12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5" name="Picture 13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6" name="Picture 14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7" name="Picture 15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8" name="Picture 16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19" name="Picture 17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20" name="Picture 18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21" name="Picture 19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22" name="Picture 20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8123" name="Picture 21" descr="UFODIAMO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8109" name="Picture 22" descr="UFODIAMO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369270483"/>
              </p:ext>
            </p:extLst>
          </p:nvPr>
        </p:nvGraphicFramePr>
        <p:xfrm>
          <a:off x="3901442" y="1371600"/>
          <a:ext cx="5242557" cy="4433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48468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EAB8A0-255C-44B7-8E3A-BB443E9D4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37EAB8A0-255C-44B7-8E3A-BB443E9D40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37EAB8A0-255C-44B7-8E3A-BB443E9D4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graphicEl>
                                              <a:dgm id="{37EAB8A0-255C-44B7-8E3A-BB443E9D4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76C7B4-4E0E-44BF-82D2-C2E52BFDD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376C7B4-4E0E-44BF-82D2-C2E52BFDDF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2376C7B4-4E0E-44BF-82D2-C2E52BFDD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2376C7B4-4E0E-44BF-82D2-C2E52BFDD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5395A3-0640-42B7-9455-F3BEAAF5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4D5395A3-0640-42B7-9455-F3BEAAF5D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4D5395A3-0640-42B7-9455-F3BEAAF5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4D5395A3-0640-42B7-9455-F3BEAAF5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1D2031-7B06-4A60-80EF-F8F1DA66F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B91D2031-7B06-4A60-80EF-F8F1DA66F7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B91D2031-7B06-4A60-80EF-F8F1DA66F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B91D2031-7B06-4A60-80EF-F8F1DA66F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466E63-BC63-4350-83AE-F0DC94790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D1466E63-BC63-4350-83AE-F0DC947909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D1466E63-BC63-4350-83AE-F0DC94790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D1466E63-BC63-4350-83AE-F0DC94790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A6E80C-0C2C-4C91-9A13-B3B235A8A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0EA6E80C-0C2C-4C91-9A13-B3B235A8A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0EA6E80C-0C2C-4C91-9A13-B3B235A8A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0EA6E80C-0C2C-4C91-9A13-B3B235A8A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4UFO檢測表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49678" y="1014550"/>
            <a:ext cx="6644641" cy="477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9692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" t="122" b="94"/>
          <a:stretch/>
        </p:blipFill>
        <p:spPr>
          <a:xfrm>
            <a:off x="-1" y="0"/>
            <a:ext cx="9145285" cy="6883247"/>
          </a:xfrm>
        </p:spPr>
      </p:pic>
    </p:spTree>
    <p:extLst>
      <p:ext uri="{BB962C8B-B14F-4D97-AF65-F5344CB8AC3E}">
        <p14:creationId xmlns:p14="http://schemas.microsoft.com/office/powerpoint/2010/main" val="777707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" t="439" b="383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9986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368655"/>
              </p:ext>
            </p:extLst>
          </p:nvPr>
        </p:nvGraphicFramePr>
        <p:xfrm>
          <a:off x="533400" y="838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6513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014成功五要訣CD照片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-2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3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m\AppData\Local\Microsoft\Windows\Temporary Internet Files\Content.IE5\LWL7MMUI\MC90027862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167" y="1143000"/>
            <a:ext cx="3475969" cy="31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sz="5000" i="1" dirty="0" smtClean="0">
                <a:ln>
                  <a:solidFill>
                    <a:srgbClr val="0070C0"/>
                  </a:solidFill>
                </a:ln>
                <a:latin typeface="華康儷中黑" panose="020B0509000000000000" pitchFamily="49" charset="-120"/>
                <a:ea typeface="華康儷中黑" panose="020B0509000000000000" pitchFamily="49" charset="-120"/>
              </a:rPr>
              <a:t>跟隨系統</a:t>
            </a:r>
            <a:r>
              <a:rPr lang="en-US" altLang="zh-TW" sz="5000" i="1" dirty="0" smtClean="0">
                <a:ln>
                  <a:solidFill>
                    <a:srgbClr val="0070C0"/>
                  </a:solidFill>
                </a:ln>
              </a:rPr>
              <a:t>Follow the System</a:t>
            </a:r>
            <a:endParaRPr lang="en-US" sz="5000" i="1" dirty="0">
              <a:ln>
                <a:solidFill>
                  <a:srgbClr val="0070C0"/>
                </a:solidFill>
              </a:ln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64622"/>
              </p:ext>
            </p:extLst>
          </p:nvPr>
        </p:nvGraphicFramePr>
        <p:xfrm>
          <a:off x="1141040" y="2590800"/>
          <a:ext cx="7391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 rot="20882560">
            <a:off x="2794836" y="1689453"/>
            <a:ext cx="2526628" cy="185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500" b="1" dirty="0" smtClean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票</a:t>
            </a:r>
            <a:endParaRPr lang="en-US" sz="7500" b="1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>
              <a:defRPr/>
            </a:pPr>
            <a:r>
              <a:rPr lang="en-US" sz="7500" b="1" dirty="0" smtClean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a typeface="微軟正黑體" pitchFamily="34" charset="-120"/>
              </a:rPr>
              <a:t>Ticket</a:t>
            </a:r>
          </a:p>
        </p:txBody>
      </p:sp>
    </p:spTree>
    <p:extLst>
      <p:ext uri="{BB962C8B-B14F-4D97-AF65-F5344CB8AC3E}">
        <p14:creationId xmlns:p14="http://schemas.microsoft.com/office/powerpoint/2010/main" val="1071528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8068C9-7763-BD4D-9FCF-F7BBC7FA6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BA8068C9-7763-BD4D-9FCF-F7BBC7FA6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BA8068C9-7763-BD4D-9FCF-F7BBC7FA6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E62AA2-DEC3-EA45-9FDB-C081F8255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36E62AA2-DEC3-EA45-9FDB-C081F8255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36E62AA2-DEC3-EA45-9FDB-C081F8255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Box 2"/>
          <p:cNvSpPr txBox="1">
            <a:spLocks noChangeArrowheads="1"/>
          </p:cNvSpPr>
          <p:nvPr/>
        </p:nvSpPr>
        <p:spPr bwMode="auto">
          <a:xfrm>
            <a:off x="0" y="-2628"/>
            <a:ext cx="9144000" cy="1200329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華康金行楷體W5-P" pitchFamily="-65" charset="-120"/>
              </a:rPr>
              <a:t>人生無處不「勉強」 </a:t>
            </a:r>
            <a:endParaRPr lang="en-US" altLang="zh-TW" sz="4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華康金行楷體W5-P" pitchFamily="-65" charset="-120"/>
            </a:endParaRPr>
          </a:p>
          <a:p>
            <a:pPr algn="ctr"/>
            <a:r>
              <a:rPr lang="en-US" altLang="zh-TW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微軟正黑體" pitchFamily="34" charset="-120"/>
                <a:cs typeface="華康金行楷體W5-P" pitchFamily="-65" charset="-120"/>
              </a:rPr>
              <a:t>Life is full </a:t>
            </a:r>
            <a:r>
              <a:rPr lang="en-US" altLang="zh-TW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微軟正黑體" pitchFamily="34" charset="-120"/>
                <a:cs typeface="華康金行楷體W5-P" pitchFamily="-65" charset="-120"/>
              </a:rPr>
              <a:t>of “reluctance”</a:t>
            </a:r>
            <a:endParaRPr 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a typeface="微軟正黑體" pitchFamily="34" charset="-120"/>
              <a:cs typeface="華康金行楷體W5-P" pitchFamily="-65" charset="-120"/>
            </a:endParaRPr>
          </a:p>
        </p:txBody>
      </p:sp>
      <p:sp>
        <p:nvSpPr>
          <p:cNvPr id="182275" name="TextBox 4"/>
          <p:cNvSpPr txBox="1">
            <a:spLocks noChangeArrowheads="1"/>
          </p:cNvSpPr>
          <p:nvPr/>
        </p:nvSpPr>
        <p:spPr bwMode="auto">
          <a:xfrm>
            <a:off x="304800" y="1447800"/>
            <a:ext cx="8424936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800" dirty="0" smtClean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人生的真相就是「勉強別人」！而成功的人，就是很會勉強別人的人。</a:t>
            </a:r>
            <a:endParaRPr lang="en-US" altLang="zh-TW" sz="2800" dirty="0" smtClean="0">
              <a:solidFill>
                <a:srgbClr val="FFFF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BiauKai"/>
            </a:endParaRPr>
          </a:p>
          <a:p>
            <a:pPr>
              <a:spcAft>
                <a:spcPts val="600"/>
              </a:spcAft>
            </a:pPr>
            <a:r>
              <a:rPr lang="zh-TW" altLang="en-US" sz="2400" dirty="0" smtClean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　</a:t>
            </a:r>
            <a:endParaRPr lang="en-US" altLang="zh-TW" sz="2400" dirty="0" smtClean="0">
              <a:solidFill>
                <a:srgbClr val="FFFF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BiauKai"/>
            </a:endParaRPr>
          </a:p>
          <a:p>
            <a:pPr>
              <a:spcAft>
                <a:spcPts val="600"/>
              </a:spcAft>
            </a:pPr>
            <a:r>
              <a:rPr lang="zh-TW" altLang="en-US" sz="2800" dirty="0" smtClean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能力則是</a:t>
            </a:r>
            <a:r>
              <a:rPr lang="en-US" sz="2800" dirty="0" smtClean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用勉強別人來衡量</a:t>
            </a:r>
            <a:r>
              <a:rPr lang="en-US" sz="28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，</a:t>
            </a:r>
            <a:r>
              <a:rPr lang="zh-TW" altLang="en-US" sz="28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不會勉強別人的人，就是沒有能力的人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。</a:t>
            </a:r>
            <a:endParaRPr lang="en-US" altLang="zh-TW" sz="2800" dirty="0" smtClean="0">
              <a:solidFill>
                <a:srgbClr val="FFFF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BiauKai"/>
            </a:endParaRPr>
          </a:p>
          <a:p>
            <a:pPr>
              <a:spcAft>
                <a:spcPts val="600"/>
              </a:spcAft>
            </a:pPr>
            <a:endParaRPr lang="en-US" altLang="zh-TW" sz="2800" dirty="0" smtClean="0">
              <a:solidFill>
                <a:srgbClr val="FFFF00"/>
              </a:solidFill>
              <a:latin typeface="BiauKai"/>
              <a:ea typeface="BiauKai"/>
              <a:cs typeface="BiauKai"/>
            </a:endParaRPr>
          </a:p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FFFF00"/>
                </a:solidFill>
                <a:ea typeface="BiauKai"/>
                <a:cs typeface="BiauKai"/>
              </a:rPr>
              <a:t>“Force others” is the truth of life! The most successful people who know how to force their minds on others. </a:t>
            </a:r>
            <a:r>
              <a:rPr lang="zh-TW" altLang="en-US" sz="2400" dirty="0">
                <a:solidFill>
                  <a:srgbClr val="FFFF00"/>
                </a:solidFill>
                <a:ea typeface="BiauKai"/>
                <a:cs typeface="BiauKai"/>
              </a:rPr>
              <a:t>　</a:t>
            </a:r>
            <a:endParaRPr lang="en-US" altLang="zh-TW" sz="2400" dirty="0" smtClean="0">
              <a:solidFill>
                <a:srgbClr val="FFFF00"/>
              </a:solidFill>
              <a:ea typeface="BiauKai"/>
              <a:cs typeface="BiauKai"/>
            </a:endParaRPr>
          </a:p>
          <a:p>
            <a:pPr>
              <a:spcAft>
                <a:spcPts val="600"/>
              </a:spcAft>
            </a:pPr>
            <a:r>
              <a:rPr lang="en-US" altLang="zh-TW" sz="2400" dirty="0" smtClean="0">
                <a:solidFill>
                  <a:srgbClr val="FFFF00"/>
                </a:solidFill>
                <a:ea typeface="BiauKai"/>
                <a:cs typeface="BiauKai"/>
              </a:rPr>
              <a:t>Ability measures with the skill of forcing others, only incompetent dose not </a:t>
            </a:r>
            <a:r>
              <a:rPr lang="en-US" altLang="zh-TW" sz="2400" dirty="0">
                <a:solidFill>
                  <a:srgbClr val="FFFF00"/>
                </a:solidFill>
                <a:ea typeface="BiauKai"/>
                <a:cs typeface="BiauKai"/>
              </a:rPr>
              <a:t>force </a:t>
            </a:r>
            <a:r>
              <a:rPr lang="en-US" altLang="zh-TW" sz="2400" dirty="0" smtClean="0">
                <a:solidFill>
                  <a:srgbClr val="FFFF00"/>
                </a:solidFill>
                <a:ea typeface="BiauKai"/>
                <a:cs typeface="BiauKai"/>
              </a:rPr>
              <a:t>others.</a:t>
            </a:r>
          </a:p>
          <a:p>
            <a:pPr>
              <a:spcAft>
                <a:spcPts val="600"/>
              </a:spcAft>
            </a:pPr>
            <a:r>
              <a:rPr lang="zh-TW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iauKai"/>
                <a:ea typeface="BiauKai"/>
                <a:cs typeface="BiauKai"/>
              </a:rPr>
              <a:t>　　</a:t>
            </a:r>
            <a:endParaRPr lang="en-US" sz="2800" dirty="0">
              <a:solidFill>
                <a:srgbClr val="FFFFFF"/>
              </a:solidFill>
              <a:latin typeface="BiauKai"/>
              <a:ea typeface="BiauKai"/>
              <a:cs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402564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筱霞封面照片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4480"/>
            <a:ext cx="4587807" cy="68924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87807" y="228600"/>
            <a:ext cx="4448689" cy="47551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zh-TW" sz="4800" b="1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理筱霞</a:t>
            </a:r>
          </a:p>
          <a:p>
            <a:pPr lvl="0"/>
            <a:endParaRPr lang="en-US" altLang="zh-TW" sz="2000" b="1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lvl="0"/>
            <a:r>
              <a:rPr lang="zh-TW" altLang="zh-TW" sz="36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台北醫學大學</a:t>
            </a:r>
            <a:r>
              <a:rPr lang="zh-TW" altLang="en-US" sz="36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藥</a:t>
            </a:r>
            <a:r>
              <a:rPr lang="zh-TW" altLang="zh-TW" sz="36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學</a:t>
            </a:r>
            <a:r>
              <a:rPr lang="zh-TW" altLang="zh-TW" sz="3600" b="1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系</a:t>
            </a:r>
          </a:p>
          <a:p>
            <a:pPr lvl="0">
              <a:spcBef>
                <a:spcPts val="600"/>
              </a:spcBef>
            </a:pPr>
            <a:r>
              <a:rPr lang="zh-TW" altLang="en-US" sz="3600" b="1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藥</a:t>
            </a:r>
            <a:r>
              <a:rPr lang="zh-TW" altLang="zh-TW" sz="3600" b="1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品</a:t>
            </a:r>
            <a:r>
              <a:rPr lang="zh-TW" altLang="zh-TW" sz="36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公司總經理</a:t>
            </a:r>
            <a:endParaRPr lang="en-US" altLang="zh-TW" sz="3600" b="1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lvl="0"/>
            <a:endParaRPr lang="zh-TW" altLang="zh-TW" sz="2000" b="1" dirty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lvl="0"/>
            <a:r>
              <a:rPr lang="zh-TW" altLang="en-US" sz="48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副總裁</a:t>
            </a:r>
            <a:r>
              <a:rPr lang="zh-TW" altLang="zh-TW" sz="48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級</a:t>
            </a:r>
            <a:r>
              <a:rPr lang="en-US" altLang="zh-TW" sz="36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/>
            </a:r>
            <a:br>
              <a:rPr lang="en-US" altLang="zh-TW" sz="36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</a:b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lang="zh-TW" altLang="en-US" sz="32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每四週</a:t>
            </a:r>
            <a:r>
              <a:rPr lang="en-US" altLang="zh-TW" sz="32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HK$</a:t>
            </a:r>
            <a:r>
              <a:rPr lang="en-US" altLang="zh-TW" sz="44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276,000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</a:p>
          <a:p>
            <a:pPr lvl="0">
              <a:spcBef>
                <a:spcPts val="1200"/>
              </a:spcBef>
            </a:pPr>
            <a:r>
              <a:rPr lang="zh-TW" altLang="zh-TW" sz="3600" b="1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百萬美金俱樂</a:t>
            </a:r>
            <a:r>
              <a:rPr lang="zh-TW" altLang="zh-TW" sz="36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部</a:t>
            </a:r>
            <a:r>
              <a:rPr lang="zh-TW" altLang="en-US" sz="3600" b="1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成員</a:t>
            </a:r>
            <a:endParaRPr lang="zh-TW" altLang="zh-TW" sz="3600" b="1" dirty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94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66" y="15766"/>
            <a:ext cx="8458200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800" dirty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「勉強」用各種不同的形式存在。最粗魯而直接的勉強叫命令；文雅、含蓄的勉強叫溝通；用道理勉強叫說服；詭詐的勉強叫欺騙；用好處勉強叫引誘；炫惑的勉強叫廣告；不斷的勉強叫鍥兒不捨</a:t>
            </a:r>
            <a:r>
              <a:rPr lang="zh-TW" altLang="en-US" sz="2800" dirty="0" smtClean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。</a:t>
            </a:r>
            <a:endParaRPr lang="en-US" altLang="zh-TW" sz="2800" dirty="0" smtClean="0">
              <a:solidFill>
                <a:srgbClr val="FFFF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BiauKai"/>
            </a:endParaRPr>
          </a:p>
          <a:p>
            <a:pPr>
              <a:spcAft>
                <a:spcPts val="600"/>
              </a:spcAft>
            </a:pP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　　</a:t>
            </a:r>
            <a:r>
              <a:rPr lang="zh-TW" altLang="en-US" sz="2800" dirty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「勉強」是一切事物的原動力，任何工作、任何任務，都需要不斷勉強自己、勉強別人，才能夠完成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。</a:t>
            </a:r>
            <a:endParaRPr lang="en-US" altLang="zh-TW" sz="2800" dirty="0" smtClean="0">
              <a:solidFill>
                <a:srgbClr val="FFFF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BiauKai"/>
            </a:endParaRPr>
          </a:p>
          <a:p>
            <a:pPr>
              <a:spcAft>
                <a:spcPts val="600"/>
              </a:spcAft>
            </a:pPr>
            <a:endParaRPr lang="en-US" altLang="zh-TW" sz="2400" dirty="0" smtClean="0">
              <a:solidFill>
                <a:srgbClr val="FFFF00"/>
              </a:solidFill>
              <a:ea typeface="BiauKai"/>
              <a:cs typeface="BiauKai"/>
            </a:endParaRPr>
          </a:p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FFFFFF"/>
                </a:solidFill>
                <a:ea typeface="BiauKai"/>
                <a:cs typeface="BiauKai"/>
              </a:rPr>
              <a:t>“Reluctance” exists in different forms. Order: the rude and direct reluctant; communication: the polite and implicit reluctant; persuasion: reluctant with reasons; cheat: the dishonest reluctant; lure: reluctant with advantages; advertisement: reluctant with exaggerated words; never give up: reluctant continuously. </a:t>
            </a:r>
          </a:p>
          <a:p>
            <a:pPr>
              <a:spcAft>
                <a:spcPts val="600"/>
              </a:spcAft>
            </a:pPr>
            <a:r>
              <a:rPr lang="en-US" altLang="zh-TW" sz="2400" dirty="0" smtClean="0">
                <a:solidFill>
                  <a:srgbClr val="FFFF00"/>
                </a:solidFill>
                <a:ea typeface="BiauKai"/>
                <a:cs typeface="BiauKai"/>
              </a:rPr>
              <a:t>“Reluctance" </a:t>
            </a:r>
            <a:r>
              <a:rPr lang="en-US" altLang="zh-TW" sz="2400" dirty="0">
                <a:solidFill>
                  <a:srgbClr val="FFFF00"/>
                </a:solidFill>
                <a:ea typeface="BiauKai"/>
                <a:cs typeface="BiauKai"/>
              </a:rPr>
              <a:t>is the original power of </a:t>
            </a:r>
            <a:r>
              <a:rPr lang="en-US" altLang="zh-TW" sz="2400" dirty="0" smtClean="0">
                <a:solidFill>
                  <a:srgbClr val="FFFF00"/>
                </a:solidFill>
                <a:ea typeface="BiauKai"/>
                <a:cs typeface="BiauKai"/>
              </a:rPr>
              <a:t>things</a:t>
            </a:r>
            <a:r>
              <a:rPr lang="en-US" altLang="zh-TW" sz="2400" dirty="0">
                <a:solidFill>
                  <a:srgbClr val="FFFF00"/>
                </a:solidFill>
                <a:ea typeface="BiauKai"/>
                <a:cs typeface="BiauKai"/>
              </a:rPr>
              <a:t>, we need to constantly force </a:t>
            </a:r>
            <a:r>
              <a:rPr lang="en-US" altLang="zh-TW" sz="2400" dirty="0" smtClean="0">
                <a:solidFill>
                  <a:srgbClr val="FFFF00"/>
                </a:solidFill>
                <a:ea typeface="BiauKai"/>
                <a:cs typeface="BiauKai"/>
              </a:rPr>
              <a:t>ourselves</a:t>
            </a:r>
            <a:r>
              <a:rPr lang="en-US" altLang="zh-TW" sz="2400" dirty="0">
                <a:solidFill>
                  <a:srgbClr val="FFFF00"/>
                </a:solidFill>
                <a:ea typeface="BiauKai"/>
                <a:cs typeface="BiauKai"/>
              </a:rPr>
              <a:t>, others to complete any kind of </a:t>
            </a:r>
            <a:r>
              <a:rPr lang="en-US" altLang="zh-TW" sz="2400" dirty="0" smtClean="0">
                <a:solidFill>
                  <a:srgbClr val="FFFF00"/>
                </a:solidFill>
                <a:ea typeface="BiauKai"/>
                <a:cs typeface="BiauKai"/>
              </a:rPr>
              <a:t>work and task. </a:t>
            </a:r>
          </a:p>
          <a:p>
            <a:pPr>
              <a:spcAft>
                <a:spcPts val="600"/>
              </a:spcAft>
            </a:pPr>
            <a:r>
              <a:rPr lang="zh-TW" altLang="en-US" sz="2800" dirty="0" smtClean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－</a:t>
            </a:r>
            <a:r>
              <a:rPr lang="en-US" altLang="zh-TW" sz="2800" dirty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【</a:t>
            </a:r>
            <a:r>
              <a:rPr lang="zh-TW" altLang="en-US" sz="2800" dirty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自慢</a:t>
            </a:r>
            <a:r>
              <a:rPr lang="en-US" altLang="zh-TW" sz="2800" dirty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】</a:t>
            </a:r>
            <a:r>
              <a:rPr lang="zh-TW" altLang="en-US" sz="2800" dirty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何飛</a:t>
            </a:r>
            <a:r>
              <a:rPr lang="zh-TW" altLang="en-US" sz="2800" dirty="0" smtClean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BiauKai"/>
              </a:rPr>
              <a:t>鵬</a:t>
            </a:r>
            <a:endParaRPr lang="en-US" altLang="zh-TW" sz="2800" dirty="0" smtClean="0">
              <a:solidFill>
                <a:srgbClr val="FFFF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BiauKai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ea typeface="BiauKai"/>
                <a:cs typeface="BiauKai"/>
              </a:rPr>
              <a:t>Fei-Peng, </a:t>
            </a:r>
            <a:r>
              <a:rPr lang="en-US" sz="2800" dirty="0" smtClean="0">
                <a:solidFill>
                  <a:srgbClr val="FFFFFF"/>
                </a:solidFill>
                <a:ea typeface="BiauKai"/>
                <a:cs typeface="BiauKai"/>
              </a:rPr>
              <a:t>Ho </a:t>
            </a:r>
            <a:r>
              <a:rPr lang="en-US" altLang="zh-TW" sz="2800" dirty="0" smtClean="0">
                <a:solidFill>
                  <a:srgbClr val="FFFFFF"/>
                </a:solidFill>
                <a:ea typeface="BiauKai"/>
                <a:cs typeface="BiauKai"/>
              </a:rPr>
              <a:t>【</a:t>
            </a:r>
            <a:r>
              <a:rPr lang="en-US" altLang="zh-TW" sz="2800" dirty="0" err="1" smtClean="0">
                <a:solidFill>
                  <a:srgbClr val="FFFFFF"/>
                </a:solidFill>
                <a:ea typeface="BiauKai"/>
                <a:cs typeface="BiauKai"/>
              </a:rPr>
              <a:t>Pridea</a:t>
            </a:r>
            <a:r>
              <a:rPr lang="en-US" altLang="zh-TW" sz="2800" dirty="0" smtClean="0">
                <a:solidFill>
                  <a:srgbClr val="FFFFFF"/>
                </a:solidFill>
                <a:ea typeface="BiauKai"/>
                <a:cs typeface="BiauKai"/>
              </a:rPr>
              <a:t> Boast</a:t>
            </a:r>
            <a:r>
              <a:rPr lang="en-US" altLang="zh-TW" sz="2800" dirty="0">
                <a:solidFill>
                  <a:srgbClr val="FFFFFF"/>
                </a:solidFill>
                <a:ea typeface="BiauKai"/>
                <a:cs typeface="BiauKai"/>
              </a:rPr>
              <a:t>】</a:t>
            </a:r>
            <a:endParaRPr lang="en-US" sz="2800" dirty="0">
              <a:solidFill>
                <a:srgbClr val="FFFFFF"/>
              </a:solidFill>
              <a:ea typeface="BiauKai"/>
              <a:cs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2286634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66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7.share.photo.xuite.net/londachen/17ab841/19144942/1035776339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73560"/>
            <a:ext cx="7131496" cy="3310880"/>
          </a:xfrm>
        </p:spPr>
        <p:txBody>
          <a:bodyPr anchor="ctr">
            <a:noAutofit/>
          </a:bodyPr>
          <a:lstStyle/>
          <a:p>
            <a:pPr algn="ctr">
              <a:buFontTx/>
              <a:buNone/>
              <a:defRPr/>
            </a:pPr>
            <a:r>
              <a:rPr lang="zh-TW" altLang="en-US" sz="4800" b="1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  <a:cs typeface="Apple LiGothic Medium"/>
              </a:rPr>
              <a:t>能量會</a:t>
            </a:r>
            <a:r>
              <a:rPr lang="zh-TW" altLang="en-US" sz="48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  <a:cs typeface="Apple LiGothic Medium"/>
              </a:rPr>
              <a:t>彼此流動</a:t>
            </a:r>
            <a:endParaRPr lang="en-US" altLang="zh-TW" sz="4800" b="1" dirty="0">
              <a:ln>
                <a:solidFill>
                  <a:srgbClr val="FF0066"/>
                </a:solidFill>
              </a:ln>
              <a:solidFill>
                <a:srgbClr val="FF0066"/>
              </a:solidFill>
              <a:effectLst>
                <a:glow rad="101600">
                  <a:srgbClr val="FFFFFF"/>
                </a:glow>
              </a:effectLst>
              <a:latin typeface="華康儷中黑" panose="020B0509000000000000" pitchFamily="49" charset="-120"/>
              <a:ea typeface="華康儷中黑" panose="020B0509000000000000" pitchFamily="49" charset="-120"/>
              <a:cs typeface="Apple LiGothic Medium"/>
            </a:endParaRPr>
          </a:p>
          <a:p>
            <a:pPr algn="ctr">
              <a:buFontTx/>
              <a:buNone/>
              <a:defRPr/>
            </a:pPr>
            <a:r>
              <a:rPr lang="zh-TW" altLang="en-US" sz="4800" b="1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  <a:cs typeface="Apple LiGothic Medium"/>
              </a:rPr>
              <a:t>夢想會互相啟發</a:t>
            </a:r>
            <a:endParaRPr lang="en-US" altLang="zh-TW" sz="4800" b="1" dirty="0">
              <a:ln>
                <a:solidFill>
                  <a:srgbClr val="FF0066"/>
                </a:solidFill>
              </a:ln>
              <a:solidFill>
                <a:srgbClr val="FF0066"/>
              </a:solidFill>
              <a:effectLst>
                <a:glow rad="101600">
                  <a:srgbClr val="FFFFFF"/>
                </a:glow>
              </a:effectLst>
              <a:latin typeface="華康儷中黑" panose="020B0509000000000000" pitchFamily="49" charset="-120"/>
              <a:ea typeface="華康儷中黑" panose="020B0509000000000000" pitchFamily="49" charset="-120"/>
              <a:cs typeface="Apple LiGothic Medium"/>
            </a:endParaRPr>
          </a:p>
          <a:p>
            <a:pPr algn="ctr">
              <a:buFontTx/>
              <a:buNone/>
              <a:defRPr/>
            </a:pPr>
            <a:r>
              <a:rPr lang="zh-TW" altLang="en-US" sz="48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  <a:cs typeface="Apple LiGothic Medium"/>
              </a:rPr>
              <a:t>聯手力量</a:t>
            </a:r>
            <a:r>
              <a:rPr lang="en-US" altLang="zh-TW" sz="48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  <a:cs typeface="Apple LiGothic Medium"/>
              </a:rPr>
              <a:t>,</a:t>
            </a:r>
            <a:r>
              <a:rPr lang="zh-TW" altLang="en-US" sz="48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  <a:cs typeface="Apple LiGothic Medium"/>
              </a:rPr>
              <a:t>超乎想像</a:t>
            </a:r>
            <a:r>
              <a:rPr lang="en-US" altLang="zh-TW" sz="4800" b="1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  <a:cs typeface="Apple LiGothic Medium"/>
              </a:rPr>
              <a:t>!</a:t>
            </a:r>
          </a:p>
          <a:p>
            <a:pPr algn="ctr">
              <a:buFontTx/>
              <a:buNone/>
              <a:defRPr/>
            </a:pPr>
            <a:r>
              <a:rPr lang="en-US" altLang="zh-TW" sz="40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cs typeface="Apple LiGothic Medium"/>
              </a:rPr>
              <a:t>Energy will flow from each other </a:t>
            </a:r>
          </a:p>
          <a:p>
            <a:pPr algn="ctr">
              <a:buFontTx/>
              <a:buNone/>
              <a:defRPr/>
            </a:pPr>
            <a:r>
              <a:rPr lang="en-US" altLang="zh-TW" sz="40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cs typeface="Apple LiGothic Medium"/>
              </a:rPr>
              <a:t>Dreams will inspire each other </a:t>
            </a:r>
          </a:p>
          <a:p>
            <a:pPr algn="ctr">
              <a:buFontTx/>
              <a:buNone/>
              <a:defRPr/>
            </a:pPr>
            <a:r>
              <a:rPr lang="en-US" altLang="zh-TW" sz="4000" b="1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01600">
                    <a:srgbClr val="FFFFFF"/>
                  </a:glow>
                </a:effectLst>
                <a:cs typeface="Apple LiGothic Medium"/>
              </a:rPr>
              <a:t>Joint forces beyond imagination!</a:t>
            </a:r>
          </a:p>
        </p:txBody>
      </p:sp>
    </p:spTree>
    <p:extLst>
      <p:ext uri="{BB962C8B-B14F-4D97-AF65-F5344CB8AC3E}">
        <p14:creationId xmlns:p14="http://schemas.microsoft.com/office/powerpoint/2010/main" val="3464106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_CH_r1_T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014" y="556254"/>
            <a:ext cx="5775972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83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DLY\Market Taiwan\SHOPCOM\2013-5月大會簡報檔\轉存JPG\簡報元素\用產品招募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3657600" y="228600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Recruiting</a:t>
            </a:r>
          </a:p>
        </p:txBody>
      </p:sp>
    </p:spTree>
    <p:extLst>
      <p:ext uri="{BB962C8B-B14F-4D97-AF65-F5344CB8AC3E}">
        <p14:creationId xmlns:p14="http://schemas.microsoft.com/office/powerpoint/2010/main" val="1329502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D:\DLY\Market Taiwan\SHOPCOM\2013-5月大會簡報檔\轉存JPG\簡報元素\產品代言人BG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D:\DLY\Market Taiwan\SHOPCOM\2013-5月大會簡報檔\轉存JPG\簡報元素\產品代言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0208" y="4741425"/>
            <a:ext cx="2944813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0208" y="6488668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Product spokesperson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6002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®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30480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®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76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591711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2969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0" lang="zh-TW" altLang="en-US">
              <a:latin typeface="Calibri" charset="0"/>
              <a:ea typeface="新細明體" charset="0"/>
            </a:endParaRPr>
          </a:p>
        </p:txBody>
      </p:sp>
      <p:pic>
        <p:nvPicPr>
          <p:cNvPr id="29699" name="Picture 2" descr="D:\DLY\Market Taiwan\SHOPCOM\2013-5月大會簡報檔\轉存JPG\簡報元素\招募時機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46178" y="6400800"/>
            <a:ext cx="4897821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48957" y="6397437"/>
            <a:ext cx="5071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Grasp the opportunity to </a:t>
            </a:r>
            <a:r>
              <a:rPr lang="en-US" altLang="zh-TW" sz="2000" b="1" dirty="0" smtClean="0"/>
              <a:t>recruiting from </a:t>
            </a:r>
            <a:r>
              <a:rPr lang="en-US" sz="2000" b="1" dirty="0" smtClean="0"/>
              <a:t>sales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46218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79992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3072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0" lang="zh-TW" altLang="en-US">
              <a:latin typeface="Calibri" charset="0"/>
              <a:ea typeface="新細明體" charset="0"/>
            </a:endParaRPr>
          </a:p>
        </p:txBody>
      </p:sp>
      <p:pic>
        <p:nvPicPr>
          <p:cNvPr id="30723" name="Picture 2" descr="D:\DLY\Market Taiwan\SHOPCOM\2013-5月大會簡報檔\轉存JPG\簡報元素\專業人士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572000"/>
            <a:ext cx="484517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Products recruit 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b="1" dirty="0">
                <a:solidFill>
                  <a:schemeClr val="bg1"/>
                </a:solidFill>
              </a:rPr>
              <a:t>P</a:t>
            </a:r>
            <a:r>
              <a:rPr lang="en-US" sz="5400" b="1" dirty="0" smtClean="0">
                <a:solidFill>
                  <a:schemeClr val="bg1"/>
                </a:solidFill>
              </a:rPr>
              <a:t>rofessionals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0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64364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603</Words>
  <Application>Microsoft Office PowerPoint</Application>
  <PresentationFormat>On-screen Show (4:3)</PresentationFormat>
  <Paragraphs>81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超連鎖™店主的類型 Types of UnFranchise™ Owner</vt:lpstr>
      <vt:lpstr>PowerPoint Presentation</vt:lpstr>
      <vt:lpstr>超連鎖™店主(UFO)計劃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跟隨系統Follow the System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71</cp:revision>
  <dcterms:created xsi:type="dcterms:W3CDTF">2014-10-09T05:06:54Z</dcterms:created>
  <dcterms:modified xsi:type="dcterms:W3CDTF">2014-12-10T05:58:03Z</dcterms:modified>
</cp:coreProperties>
</file>